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Corbel" panose="020B0503020204020204" pitchFamily="34" charset="0"/>
      <p:regular r:id="rId24"/>
      <p:bold r:id="rId25"/>
      <p:italic r:id="rId26"/>
      <p:boldItalic r:id="rId27"/>
    </p:embeddedFont>
    <p:embeddedFont>
      <p:font typeface="Montserrat" panose="020B0604020202020204" charset="-52"/>
      <p:regular r:id="rId28"/>
      <p:bold r:id="rId29"/>
      <p:italic r:id="rId30"/>
      <p:boldItalic r:id="rId31"/>
    </p:embeddedFont>
    <p:embeddedFont>
      <p:font typeface="Bebas Neue" panose="020B0604020202020204" charset="0"/>
      <p:regular r:id="rId32"/>
    </p:embeddedFont>
    <p:embeddedFont>
      <p:font typeface="Bowlby One SC" panose="020B0604020202020204" charset="0"/>
      <p:regular r:id="rId33"/>
    </p:embeddedFont>
    <p:embeddedFont>
      <p:font typeface="Poppins" panose="020B0604020202020204" charset="0"/>
      <p:regular r:id="rId34"/>
      <p:bold r:id="rId35"/>
      <p:italic r:id="rId36"/>
      <p:boldItalic r:id="rId37"/>
    </p:embeddedFont>
    <p:embeddedFont>
      <p:font typeface="Anaheim"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f07c305c2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f07c305c2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106a873ca8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106a873ca8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106a873ca8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106a873ca8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3"/>
        <p:cNvGrpSpPr/>
        <p:nvPr/>
      </p:nvGrpSpPr>
      <p:grpSpPr>
        <a:xfrm>
          <a:off x="0" y="0"/>
          <a:ext cx="0" cy="0"/>
          <a:chOff x="0" y="0"/>
          <a:chExt cx="0" cy="0"/>
        </a:xfrm>
      </p:grpSpPr>
      <p:sp>
        <p:nvSpPr>
          <p:cNvPr id="1644" name="Google Shape;1644;g106b1d8d66b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5" name="Google Shape;1645;g106b1d8d66b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106a873ca8d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106a873ca8d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6a873ca8d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6a873ca8d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106a873ca8d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0" name="Google Shape;1670;g106a873ca8d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106a873ca8d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106a873ca8d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106a873ca8d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106a873ca8d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Google Shape;1689;g106a873ca8d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0" name="Google Shape;1690;g106a873ca8d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106a873ca8d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106a873ca8d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g106a873ca8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1" name="Google Shape;1581;g106a873ca8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gf0a67ce61b_0_3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2" name="Google Shape;1702;gf0a67ce61b_0_3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f08d989ca6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f08d989ca6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106a873ca8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106a873ca8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g106a873ca8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3" name="Google Shape;1593;g106a873ca8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106a873ca8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106a873ca8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g106a873ca8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6" name="Google Shape;1606;g106a873ca8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106a873ca8d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106a873ca8d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106a873ca8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106a873ca8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106a873ca8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106a873ca8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5200" y="1066250"/>
            <a:ext cx="4613700" cy="26781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4100">
                <a:solidFill>
                  <a:srgbClr val="4D3A85"/>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815075" y="3667750"/>
            <a:ext cx="46137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atin typeface="Poppins"/>
                <a:ea typeface="Poppins"/>
                <a:cs typeface="Poppins"/>
                <a:sym typeface="Poppi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38987" y="275200"/>
            <a:ext cx="8824624" cy="4930495"/>
            <a:chOff x="238987" y="275200"/>
            <a:chExt cx="8824624" cy="4930495"/>
          </a:xfrm>
        </p:grpSpPr>
        <p:sp>
          <p:nvSpPr>
            <p:cNvPr id="12" name="Google Shape;12;p2"/>
            <p:cNvSpPr/>
            <p:nvPr/>
          </p:nvSpPr>
          <p:spPr>
            <a:xfrm>
              <a:off x="4700603"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17707" y="564391"/>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4551728">
              <a:off x="6677487" y="656638"/>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987"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6087"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103771"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75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83080"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69330"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47180"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741130"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39630"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725630"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509105"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08980"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54055"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682030" y="18599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03705" y="22166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22105"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flipH="1">
              <a:off x="391383" y="322073"/>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flipH="1">
              <a:off x="3543858" y="1198123"/>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flipH="1">
              <a:off x="3543858" y="468073"/>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flipH="1">
              <a:off x="4652208" y="700373"/>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flipH="1">
              <a:off x="6663133" y="4629323"/>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flipH="1">
              <a:off x="7552458" y="4430223"/>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flipH="1">
              <a:off x="7313533" y="5007623"/>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flipH="1">
              <a:off x="8289133" y="892823"/>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flipH="1">
              <a:off x="8866533" y="799923"/>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6"/>
        <p:cNvGrpSpPr/>
        <p:nvPr/>
      </p:nvGrpSpPr>
      <p:grpSpPr>
        <a:xfrm>
          <a:off x="0" y="0"/>
          <a:ext cx="0" cy="0"/>
          <a:chOff x="0" y="0"/>
          <a:chExt cx="0" cy="0"/>
        </a:xfrm>
      </p:grpSpPr>
      <p:sp>
        <p:nvSpPr>
          <p:cNvPr id="367" name="Google Shape;367;p11"/>
          <p:cNvSpPr txBox="1">
            <a:spLocks noGrp="1"/>
          </p:cNvSpPr>
          <p:nvPr>
            <p:ph type="title" hasCustomPrompt="1"/>
          </p:nvPr>
        </p:nvSpPr>
        <p:spPr>
          <a:xfrm>
            <a:off x="715100" y="2581675"/>
            <a:ext cx="5540400" cy="14994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8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8" name="Google Shape;368;p11"/>
          <p:cNvSpPr txBox="1">
            <a:spLocks noGrp="1"/>
          </p:cNvSpPr>
          <p:nvPr>
            <p:ph type="subTitle" idx="1"/>
          </p:nvPr>
        </p:nvSpPr>
        <p:spPr>
          <a:xfrm>
            <a:off x="715100" y="4081050"/>
            <a:ext cx="5540400" cy="49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atin typeface="Poppins"/>
                <a:ea typeface="Poppins"/>
                <a:cs typeface="Poppins"/>
                <a:sym typeface="Poppins"/>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369" name="Google Shape;369;p11"/>
          <p:cNvGrpSpPr/>
          <p:nvPr/>
        </p:nvGrpSpPr>
        <p:grpSpPr>
          <a:xfrm>
            <a:off x="238985" y="169665"/>
            <a:ext cx="8669347" cy="4926463"/>
            <a:chOff x="238985" y="169665"/>
            <a:chExt cx="8669347" cy="4926463"/>
          </a:xfrm>
        </p:grpSpPr>
        <p:grpSp>
          <p:nvGrpSpPr>
            <p:cNvPr id="370" name="Google Shape;370;p11"/>
            <p:cNvGrpSpPr/>
            <p:nvPr/>
          </p:nvGrpSpPr>
          <p:grpSpPr>
            <a:xfrm>
              <a:off x="6529285" y="4516190"/>
              <a:ext cx="192847" cy="184618"/>
              <a:chOff x="7707785" y="4394590"/>
              <a:chExt cx="192847" cy="184618"/>
            </a:xfrm>
          </p:grpSpPr>
          <p:sp>
            <p:nvSpPr>
              <p:cNvPr id="371" name="Google Shape;371;p1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11"/>
            <p:cNvSpPr/>
            <p:nvPr/>
          </p:nvSpPr>
          <p:spPr>
            <a:xfrm>
              <a:off x="4700603"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a:off x="1230382" y="605866"/>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rot="8407205">
              <a:off x="3927313" y="581863"/>
              <a:ext cx="909930" cy="499603"/>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a:off x="238987"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a:off x="576087"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a:off x="1103771"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11"/>
            <p:cNvGrpSpPr/>
            <p:nvPr/>
          </p:nvGrpSpPr>
          <p:grpSpPr>
            <a:xfrm>
              <a:off x="7138260" y="4863865"/>
              <a:ext cx="192847" cy="184618"/>
              <a:chOff x="7707785" y="4394590"/>
              <a:chExt cx="192847" cy="184618"/>
            </a:xfrm>
          </p:grpSpPr>
          <p:sp>
            <p:nvSpPr>
              <p:cNvPr id="382" name="Google Shape;382;p1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11"/>
            <p:cNvGrpSpPr/>
            <p:nvPr/>
          </p:nvGrpSpPr>
          <p:grpSpPr>
            <a:xfrm>
              <a:off x="7397685" y="4326765"/>
              <a:ext cx="192847" cy="184618"/>
              <a:chOff x="7707785" y="4394590"/>
              <a:chExt cx="192847" cy="184618"/>
            </a:xfrm>
          </p:grpSpPr>
          <p:sp>
            <p:nvSpPr>
              <p:cNvPr id="386" name="Google Shape;386;p1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11"/>
            <p:cNvGrpSpPr/>
            <p:nvPr/>
          </p:nvGrpSpPr>
          <p:grpSpPr>
            <a:xfrm>
              <a:off x="8120785" y="739365"/>
              <a:ext cx="192847" cy="184618"/>
              <a:chOff x="7707785" y="4394590"/>
              <a:chExt cx="192847" cy="184618"/>
            </a:xfrm>
          </p:grpSpPr>
          <p:sp>
            <p:nvSpPr>
              <p:cNvPr id="390" name="Google Shape;390;p1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11"/>
            <p:cNvGrpSpPr/>
            <p:nvPr/>
          </p:nvGrpSpPr>
          <p:grpSpPr>
            <a:xfrm>
              <a:off x="8715485" y="651877"/>
              <a:ext cx="192847" cy="184618"/>
              <a:chOff x="7707785" y="4394590"/>
              <a:chExt cx="192847" cy="184618"/>
            </a:xfrm>
          </p:grpSpPr>
          <p:sp>
            <p:nvSpPr>
              <p:cNvPr id="394" name="Google Shape;394;p1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1"/>
            <p:cNvGrpSpPr/>
            <p:nvPr/>
          </p:nvGrpSpPr>
          <p:grpSpPr>
            <a:xfrm>
              <a:off x="908910" y="354265"/>
              <a:ext cx="192847" cy="184618"/>
              <a:chOff x="7707785" y="4394590"/>
              <a:chExt cx="192847" cy="184618"/>
            </a:xfrm>
          </p:grpSpPr>
          <p:sp>
            <p:nvSpPr>
              <p:cNvPr id="398" name="Google Shape;398;p1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11"/>
            <p:cNvGrpSpPr/>
            <p:nvPr/>
          </p:nvGrpSpPr>
          <p:grpSpPr>
            <a:xfrm>
              <a:off x="875835" y="1107715"/>
              <a:ext cx="192847" cy="184618"/>
              <a:chOff x="7707785" y="4394590"/>
              <a:chExt cx="192847" cy="184618"/>
            </a:xfrm>
          </p:grpSpPr>
          <p:sp>
            <p:nvSpPr>
              <p:cNvPr id="402" name="Google Shape;402;p1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11"/>
            <p:cNvGrpSpPr/>
            <p:nvPr/>
          </p:nvGrpSpPr>
          <p:grpSpPr>
            <a:xfrm>
              <a:off x="2020435" y="605865"/>
              <a:ext cx="192847" cy="184618"/>
              <a:chOff x="7707785" y="4394590"/>
              <a:chExt cx="192847" cy="184618"/>
            </a:xfrm>
          </p:grpSpPr>
          <p:sp>
            <p:nvSpPr>
              <p:cNvPr id="406" name="Google Shape;406;p1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11"/>
            <p:cNvGrpSpPr/>
            <p:nvPr/>
          </p:nvGrpSpPr>
          <p:grpSpPr>
            <a:xfrm>
              <a:off x="238985" y="169665"/>
              <a:ext cx="192847" cy="184618"/>
              <a:chOff x="7707785" y="4394590"/>
              <a:chExt cx="192847" cy="184618"/>
            </a:xfrm>
          </p:grpSpPr>
          <p:sp>
            <p:nvSpPr>
              <p:cNvPr id="410" name="Google Shape;410;p1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1"/>
            <p:cNvSpPr/>
            <p:nvPr/>
          </p:nvSpPr>
          <p:spPr>
            <a:xfrm>
              <a:off x="875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783080"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369330"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947180"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5741130"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6939630"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6725630"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8509105"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a:off x="8608980"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a:off x="6854055"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1194705" y="1901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1016380" y="22580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5922105"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rot="-6821485">
              <a:off x="7840483" y="2624665"/>
              <a:ext cx="909955" cy="499617"/>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7278712" y="394156"/>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43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434"/>
        <p:cNvGrpSpPr/>
        <p:nvPr/>
      </p:nvGrpSpPr>
      <p:grpSpPr>
        <a:xfrm>
          <a:off x="0" y="0"/>
          <a:ext cx="0" cy="0"/>
          <a:chOff x="0" y="0"/>
          <a:chExt cx="0" cy="0"/>
        </a:xfrm>
      </p:grpSpPr>
      <p:sp>
        <p:nvSpPr>
          <p:cNvPr id="435" name="Google Shape;435;p13"/>
          <p:cNvSpPr txBox="1">
            <a:spLocks noGrp="1"/>
          </p:cNvSpPr>
          <p:nvPr>
            <p:ph type="title"/>
          </p:nvPr>
        </p:nvSpPr>
        <p:spPr>
          <a:xfrm>
            <a:off x="4731100" y="2934275"/>
            <a:ext cx="35994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6" name="Google Shape;436;p13"/>
          <p:cNvSpPr txBox="1">
            <a:spLocks noGrp="1"/>
          </p:cNvSpPr>
          <p:nvPr>
            <p:ph type="title" idx="2" hasCustomPrompt="1"/>
          </p:nvPr>
        </p:nvSpPr>
        <p:spPr>
          <a:xfrm>
            <a:off x="6781600" y="1451800"/>
            <a:ext cx="1548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6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37" name="Google Shape;437;p13"/>
          <p:cNvSpPr txBox="1">
            <a:spLocks noGrp="1"/>
          </p:cNvSpPr>
          <p:nvPr>
            <p:ph type="subTitle" idx="1"/>
          </p:nvPr>
        </p:nvSpPr>
        <p:spPr>
          <a:xfrm>
            <a:off x="5504200" y="3734850"/>
            <a:ext cx="2826300" cy="654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38" name="Google Shape;438;p13"/>
          <p:cNvGrpSpPr/>
          <p:nvPr/>
        </p:nvGrpSpPr>
        <p:grpSpPr>
          <a:xfrm>
            <a:off x="238985" y="169665"/>
            <a:ext cx="8669347" cy="4926463"/>
            <a:chOff x="238985" y="169665"/>
            <a:chExt cx="8669347" cy="4926463"/>
          </a:xfrm>
        </p:grpSpPr>
        <p:grpSp>
          <p:nvGrpSpPr>
            <p:cNvPr id="439" name="Google Shape;439;p13"/>
            <p:cNvGrpSpPr/>
            <p:nvPr/>
          </p:nvGrpSpPr>
          <p:grpSpPr>
            <a:xfrm>
              <a:off x="6529285" y="4516190"/>
              <a:ext cx="192847" cy="184618"/>
              <a:chOff x="7707785" y="4394590"/>
              <a:chExt cx="192847" cy="184618"/>
            </a:xfrm>
          </p:grpSpPr>
          <p:sp>
            <p:nvSpPr>
              <p:cNvPr id="440" name="Google Shape;440;p13"/>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13"/>
            <p:cNvSpPr/>
            <p:nvPr/>
          </p:nvSpPr>
          <p:spPr>
            <a:xfrm>
              <a:off x="4700603"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1230382" y="605866"/>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rot="8407205">
              <a:off x="3927313" y="581863"/>
              <a:ext cx="909930" cy="499603"/>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238987"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576087"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1103771"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13"/>
            <p:cNvGrpSpPr/>
            <p:nvPr/>
          </p:nvGrpSpPr>
          <p:grpSpPr>
            <a:xfrm>
              <a:off x="7138260" y="4863865"/>
              <a:ext cx="192847" cy="184618"/>
              <a:chOff x="7707785" y="4394590"/>
              <a:chExt cx="192847" cy="184618"/>
            </a:xfrm>
          </p:grpSpPr>
          <p:sp>
            <p:nvSpPr>
              <p:cNvPr id="451" name="Google Shape;451;p13"/>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13"/>
            <p:cNvGrpSpPr/>
            <p:nvPr/>
          </p:nvGrpSpPr>
          <p:grpSpPr>
            <a:xfrm>
              <a:off x="7397685" y="4326765"/>
              <a:ext cx="192847" cy="184618"/>
              <a:chOff x="7707785" y="4394590"/>
              <a:chExt cx="192847" cy="184618"/>
            </a:xfrm>
          </p:grpSpPr>
          <p:sp>
            <p:nvSpPr>
              <p:cNvPr id="455" name="Google Shape;455;p13"/>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13"/>
            <p:cNvGrpSpPr/>
            <p:nvPr/>
          </p:nvGrpSpPr>
          <p:grpSpPr>
            <a:xfrm>
              <a:off x="8120785" y="739365"/>
              <a:ext cx="192847" cy="184618"/>
              <a:chOff x="7707785" y="4394590"/>
              <a:chExt cx="192847" cy="184618"/>
            </a:xfrm>
          </p:grpSpPr>
          <p:sp>
            <p:nvSpPr>
              <p:cNvPr id="459" name="Google Shape;459;p13"/>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13"/>
            <p:cNvGrpSpPr/>
            <p:nvPr/>
          </p:nvGrpSpPr>
          <p:grpSpPr>
            <a:xfrm>
              <a:off x="8715485" y="651877"/>
              <a:ext cx="192847" cy="184618"/>
              <a:chOff x="7707785" y="4394590"/>
              <a:chExt cx="192847" cy="184618"/>
            </a:xfrm>
          </p:grpSpPr>
          <p:sp>
            <p:nvSpPr>
              <p:cNvPr id="463" name="Google Shape;463;p13"/>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13"/>
            <p:cNvGrpSpPr/>
            <p:nvPr/>
          </p:nvGrpSpPr>
          <p:grpSpPr>
            <a:xfrm>
              <a:off x="908910" y="354265"/>
              <a:ext cx="192847" cy="184618"/>
              <a:chOff x="7707785" y="4394590"/>
              <a:chExt cx="192847" cy="184618"/>
            </a:xfrm>
          </p:grpSpPr>
          <p:sp>
            <p:nvSpPr>
              <p:cNvPr id="467" name="Google Shape;467;p13"/>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13"/>
            <p:cNvGrpSpPr/>
            <p:nvPr/>
          </p:nvGrpSpPr>
          <p:grpSpPr>
            <a:xfrm>
              <a:off x="875835" y="1107715"/>
              <a:ext cx="192847" cy="184618"/>
              <a:chOff x="7707785" y="4394590"/>
              <a:chExt cx="192847" cy="184618"/>
            </a:xfrm>
          </p:grpSpPr>
          <p:sp>
            <p:nvSpPr>
              <p:cNvPr id="471" name="Google Shape;471;p13"/>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13"/>
            <p:cNvGrpSpPr/>
            <p:nvPr/>
          </p:nvGrpSpPr>
          <p:grpSpPr>
            <a:xfrm>
              <a:off x="2020435" y="605865"/>
              <a:ext cx="192847" cy="184618"/>
              <a:chOff x="7707785" y="4394590"/>
              <a:chExt cx="192847" cy="184618"/>
            </a:xfrm>
          </p:grpSpPr>
          <p:sp>
            <p:nvSpPr>
              <p:cNvPr id="475" name="Google Shape;475;p13"/>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13"/>
            <p:cNvGrpSpPr/>
            <p:nvPr/>
          </p:nvGrpSpPr>
          <p:grpSpPr>
            <a:xfrm>
              <a:off x="238985" y="169665"/>
              <a:ext cx="192847" cy="184618"/>
              <a:chOff x="7707785" y="4394590"/>
              <a:chExt cx="192847" cy="184618"/>
            </a:xfrm>
          </p:grpSpPr>
          <p:sp>
            <p:nvSpPr>
              <p:cNvPr id="479" name="Google Shape;479;p13"/>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13"/>
            <p:cNvSpPr/>
            <p:nvPr/>
          </p:nvSpPr>
          <p:spPr>
            <a:xfrm>
              <a:off x="875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a:off x="783080"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369330"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947180"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5741130"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6939630"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6725630"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8509105"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8608980"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6854055"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1194705" y="1901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a:off x="1016380" y="22580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5922105"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rot="-6821485">
              <a:off x="7840483" y="2624665"/>
              <a:ext cx="909955" cy="499617"/>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7278712" y="394156"/>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CUSTOM_5_1">
    <p:spTree>
      <p:nvGrpSpPr>
        <p:cNvPr id="1" name="Shape 502"/>
        <p:cNvGrpSpPr/>
        <p:nvPr/>
      </p:nvGrpSpPr>
      <p:grpSpPr>
        <a:xfrm>
          <a:off x="0" y="0"/>
          <a:ext cx="0" cy="0"/>
          <a:chOff x="0" y="0"/>
          <a:chExt cx="0" cy="0"/>
        </a:xfrm>
      </p:grpSpPr>
      <p:sp>
        <p:nvSpPr>
          <p:cNvPr id="503" name="Google Shape;503;p14"/>
          <p:cNvSpPr txBox="1">
            <a:spLocks noGrp="1"/>
          </p:cNvSpPr>
          <p:nvPr>
            <p:ph type="title"/>
          </p:nvPr>
        </p:nvSpPr>
        <p:spPr>
          <a:xfrm>
            <a:off x="2956950" y="2922225"/>
            <a:ext cx="3230100" cy="80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4" name="Google Shape;504;p14"/>
          <p:cNvSpPr txBox="1">
            <a:spLocks noGrp="1"/>
          </p:cNvSpPr>
          <p:nvPr>
            <p:ph type="title" idx="2" hasCustomPrompt="1"/>
          </p:nvPr>
        </p:nvSpPr>
        <p:spPr>
          <a:xfrm>
            <a:off x="2956950" y="1394625"/>
            <a:ext cx="3230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6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5" name="Google Shape;505;p14"/>
          <p:cNvSpPr txBox="1">
            <a:spLocks noGrp="1"/>
          </p:cNvSpPr>
          <p:nvPr>
            <p:ph type="subTitle" idx="1"/>
          </p:nvPr>
        </p:nvSpPr>
        <p:spPr>
          <a:xfrm>
            <a:off x="3183963" y="3722325"/>
            <a:ext cx="2776200" cy="4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6" name="Google Shape;506;p14"/>
          <p:cNvGrpSpPr/>
          <p:nvPr/>
        </p:nvGrpSpPr>
        <p:grpSpPr>
          <a:xfrm flipH="1">
            <a:off x="238985" y="169665"/>
            <a:ext cx="8669347" cy="4926463"/>
            <a:chOff x="238985" y="169665"/>
            <a:chExt cx="8669347" cy="4926463"/>
          </a:xfrm>
        </p:grpSpPr>
        <p:grpSp>
          <p:nvGrpSpPr>
            <p:cNvPr id="507" name="Google Shape;507;p14"/>
            <p:cNvGrpSpPr/>
            <p:nvPr/>
          </p:nvGrpSpPr>
          <p:grpSpPr>
            <a:xfrm>
              <a:off x="6529285" y="4516190"/>
              <a:ext cx="192847" cy="184618"/>
              <a:chOff x="7707785" y="4394590"/>
              <a:chExt cx="192847" cy="184618"/>
            </a:xfrm>
          </p:grpSpPr>
          <p:sp>
            <p:nvSpPr>
              <p:cNvPr id="508" name="Google Shape;508;p14"/>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 name="Google Shape;511;p14"/>
            <p:cNvSpPr/>
            <p:nvPr/>
          </p:nvSpPr>
          <p:spPr>
            <a:xfrm>
              <a:off x="4700603"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1230382" y="605866"/>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rot="8407205">
              <a:off x="3927313" y="581863"/>
              <a:ext cx="909930" cy="499603"/>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238987"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576087"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1103771"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14"/>
            <p:cNvGrpSpPr/>
            <p:nvPr/>
          </p:nvGrpSpPr>
          <p:grpSpPr>
            <a:xfrm>
              <a:off x="7138260" y="4863865"/>
              <a:ext cx="192847" cy="184618"/>
              <a:chOff x="7707785" y="4394590"/>
              <a:chExt cx="192847" cy="184618"/>
            </a:xfrm>
          </p:grpSpPr>
          <p:sp>
            <p:nvSpPr>
              <p:cNvPr id="519" name="Google Shape;519;p14"/>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14"/>
            <p:cNvGrpSpPr/>
            <p:nvPr/>
          </p:nvGrpSpPr>
          <p:grpSpPr>
            <a:xfrm>
              <a:off x="7397685" y="4326765"/>
              <a:ext cx="192847" cy="184618"/>
              <a:chOff x="7707785" y="4394590"/>
              <a:chExt cx="192847" cy="184618"/>
            </a:xfrm>
          </p:grpSpPr>
          <p:sp>
            <p:nvSpPr>
              <p:cNvPr id="523" name="Google Shape;523;p14"/>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14"/>
            <p:cNvGrpSpPr/>
            <p:nvPr/>
          </p:nvGrpSpPr>
          <p:grpSpPr>
            <a:xfrm>
              <a:off x="8120785" y="739365"/>
              <a:ext cx="192847" cy="184618"/>
              <a:chOff x="7707785" y="4394590"/>
              <a:chExt cx="192847" cy="184618"/>
            </a:xfrm>
          </p:grpSpPr>
          <p:sp>
            <p:nvSpPr>
              <p:cNvPr id="527" name="Google Shape;527;p14"/>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14"/>
            <p:cNvGrpSpPr/>
            <p:nvPr/>
          </p:nvGrpSpPr>
          <p:grpSpPr>
            <a:xfrm>
              <a:off x="8715485" y="651877"/>
              <a:ext cx="192847" cy="184618"/>
              <a:chOff x="7707785" y="4394590"/>
              <a:chExt cx="192847" cy="184618"/>
            </a:xfrm>
          </p:grpSpPr>
          <p:sp>
            <p:nvSpPr>
              <p:cNvPr id="531" name="Google Shape;531;p14"/>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4"/>
            <p:cNvGrpSpPr/>
            <p:nvPr/>
          </p:nvGrpSpPr>
          <p:grpSpPr>
            <a:xfrm>
              <a:off x="908910" y="354265"/>
              <a:ext cx="192847" cy="184618"/>
              <a:chOff x="7707785" y="4394590"/>
              <a:chExt cx="192847" cy="184618"/>
            </a:xfrm>
          </p:grpSpPr>
          <p:sp>
            <p:nvSpPr>
              <p:cNvPr id="535" name="Google Shape;535;p14"/>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14"/>
            <p:cNvGrpSpPr/>
            <p:nvPr/>
          </p:nvGrpSpPr>
          <p:grpSpPr>
            <a:xfrm>
              <a:off x="875835" y="1107715"/>
              <a:ext cx="192847" cy="184618"/>
              <a:chOff x="7707785" y="4394590"/>
              <a:chExt cx="192847" cy="184618"/>
            </a:xfrm>
          </p:grpSpPr>
          <p:sp>
            <p:nvSpPr>
              <p:cNvPr id="539" name="Google Shape;539;p14"/>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14"/>
            <p:cNvGrpSpPr/>
            <p:nvPr/>
          </p:nvGrpSpPr>
          <p:grpSpPr>
            <a:xfrm>
              <a:off x="2020435" y="605865"/>
              <a:ext cx="192847" cy="184618"/>
              <a:chOff x="7707785" y="4394590"/>
              <a:chExt cx="192847" cy="184618"/>
            </a:xfrm>
          </p:grpSpPr>
          <p:sp>
            <p:nvSpPr>
              <p:cNvPr id="543" name="Google Shape;543;p14"/>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14"/>
            <p:cNvGrpSpPr/>
            <p:nvPr/>
          </p:nvGrpSpPr>
          <p:grpSpPr>
            <a:xfrm>
              <a:off x="238985" y="169665"/>
              <a:ext cx="192847" cy="184618"/>
              <a:chOff x="7707785" y="4394590"/>
              <a:chExt cx="192847" cy="184618"/>
            </a:xfrm>
          </p:grpSpPr>
          <p:sp>
            <p:nvSpPr>
              <p:cNvPr id="547" name="Google Shape;547;p14"/>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14"/>
            <p:cNvSpPr/>
            <p:nvPr/>
          </p:nvSpPr>
          <p:spPr>
            <a:xfrm>
              <a:off x="875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783080"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369330"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947180"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5741130"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6939630"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6725630"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8509105"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8608980"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6854055"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1194705" y="1901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1016380" y="22580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5922105"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rot="-6821485">
              <a:off x="7840483" y="2624665"/>
              <a:ext cx="909955" cy="499617"/>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7278712" y="394156"/>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570"/>
        <p:cNvGrpSpPr/>
        <p:nvPr/>
      </p:nvGrpSpPr>
      <p:grpSpPr>
        <a:xfrm>
          <a:off x="0" y="0"/>
          <a:ext cx="0" cy="0"/>
          <a:chOff x="0" y="0"/>
          <a:chExt cx="0" cy="0"/>
        </a:xfrm>
      </p:grpSpPr>
      <p:sp>
        <p:nvSpPr>
          <p:cNvPr id="571" name="Google Shape;571;p15"/>
          <p:cNvSpPr/>
          <p:nvPr/>
        </p:nvSpPr>
        <p:spPr>
          <a:xfrm>
            <a:off x="1123337" y="1252558"/>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a:off x="7906073" y="516576"/>
            <a:ext cx="444857" cy="447091"/>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rot="454636">
            <a:off x="6262486" y="62119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8484099" y="395275"/>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flipH="1">
            <a:off x="8644824" y="4608500"/>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4198112" y="255550"/>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a:off x="8506487" y="2441008"/>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a:off x="5121912" y="4735933"/>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rot="-454636" flipH="1">
            <a:off x="278911" y="379724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rot="454636">
            <a:off x="8612786" y="379724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rot="-454636" flipH="1">
            <a:off x="3105311" y="470254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txBox="1">
            <a:spLocks noGrp="1"/>
          </p:cNvSpPr>
          <p:nvPr>
            <p:ph type="title"/>
          </p:nvPr>
        </p:nvSpPr>
        <p:spPr>
          <a:xfrm>
            <a:off x="715100" y="535000"/>
            <a:ext cx="7713900" cy="48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sz="3600"/>
            </a:lvl1pPr>
            <a:lvl2pPr lvl="1">
              <a:spcBef>
                <a:spcPts val="0"/>
              </a:spcBef>
              <a:spcAft>
                <a:spcPts val="0"/>
              </a:spcAft>
              <a:buSzPts val="3500"/>
              <a:buNone/>
              <a:defRPr>
                <a:latin typeface="Anaheim"/>
                <a:ea typeface="Anaheim"/>
                <a:cs typeface="Anaheim"/>
                <a:sym typeface="Anaheim"/>
              </a:defRPr>
            </a:lvl2pPr>
            <a:lvl3pPr lvl="2">
              <a:spcBef>
                <a:spcPts val="0"/>
              </a:spcBef>
              <a:spcAft>
                <a:spcPts val="0"/>
              </a:spcAft>
              <a:buSzPts val="3500"/>
              <a:buNone/>
              <a:defRPr>
                <a:latin typeface="Anaheim"/>
                <a:ea typeface="Anaheim"/>
                <a:cs typeface="Anaheim"/>
                <a:sym typeface="Anaheim"/>
              </a:defRPr>
            </a:lvl3pPr>
            <a:lvl4pPr lvl="3">
              <a:spcBef>
                <a:spcPts val="0"/>
              </a:spcBef>
              <a:spcAft>
                <a:spcPts val="0"/>
              </a:spcAft>
              <a:buSzPts val="3500"/>
              <a:buNone/>
              <a:defRPr>
                <a:latin typeface="Anaheim"/>
                <a:ea typeface="Anaheim"/>
                <a:cs typeface="Anaheim"/>
                <a:sym typeface="Anaheim"/>
              </a:defRPr>
            </a:lvl4pPr>
            <a:lvl5pPr lvl="4">
              <a:spcBef>
                <a:spcPts val="0"/>
              </a:spcBef>
              <a:spcAft>
                <a:spcPts val="0"/>
              </a:spcAft>
              <a:buSzPts val="3500"/>
              <a:buNone/>
              <a:defRPr>
                <a:latin typeface="Anaheim"/>
                <a:ea typeface="Anaheim"/>
                <a:cs typeface="Anaheim"/>
                <a:sym typeface="Anaheim"/>
              </a:defRPr>
            </a:lvl5pPr>
            <a:lvl6pPr lvl="5">
              <a:spcBef>
                <a:spcPts val="0"/>
              </a:spcBef>
              <a:spcAft>
                <a:spcPts val="0"/>
              </a:spcAft>
              <a:buSzPts val="3500"/>
              <a:buNone/>
              <a:defRPr>
                <a:latin typeface="Anaheim"/>
                <a:ea typeface="Anaheim"/>
                <a:cs typeface="Anaheim"/>
                <a:sym typeface="Anaheim"/>
              </a:defRPr>
            </a:lvl6pPr>
            <a:lvl7pPr lvl="6">
              <a:spcBef>
                <a:spcPts val="0"/>
              </a:spcBef>
              <a:spcAft>
                <a:spcPts val="0"/>
              </a:spcAft>
              <a:buSzPts val="3500"/>
              <a:buNone/>
              <a:defRPr>
                <a:latin typeface="Anaheim"/>
                <a:ea typeface="Anaheim"/>
                <a:cs typeface="Anaheim"/>
                <a:sym typeface="Anaheim"/>
              </a:defRPr>
            </a:lvl7pPr>
            <a:lvl8pPr lvl="7">
              <a:spcBef>
                <a:spcPts val="0"/>
              </a:spcBef>
              <a:spcAft>
                <a:spcPts val="0"/>
              </a:spcAft>
              <a:buSzPts val="3500"/>
              <a:buNone/>
              <a:defRPr>
                <a:latin typeface="Anaheim"/>
                <a:ea typeface="Anaheim"/>
                <a:cs typeface="Anaheim"/>
                <a:sym typeface="Anaheim"/>
              </a:defRPr>
            </a:lvl8pPr>
            <a:lvl9pPr lvl="8">
              <a:spcBef>
                <a:spcPts val="0"/>
              </a:spcBef>
              <a:spcAft>
                <a:spcPts val="0"/>
              </a:spcAft>
              <a:buSzPts val="3500"/>
              <a:buNone/>
              <a:defRPr>
                <a:latin typeface="Anaheim"/>
                <a:ea typeface="Anaheim"/>
                <a:cs typeface="Anaheim"/>
                <a:sym typeface="Anaheim"/>
              </a:defRPr>
            </a:lvl9pPr>
          </a:lstStyle>
          <a:p>
            <a:endParaRPr/>
          </a:p>
        </p:txBody>
      </p:sp>
      <p:grpSp>
        <p:nvGrpSpPr>
          <p:cNvPr id="583" name="Google Shape;583;p15"/>
          <p:cNvGrpSpPr/>
          <p:nvPr/>
        </p:nvGrpSpPr>
        <p:grpSpPr>
          <a:xfrm rot="10800000" flipH="1">
            <a:off x="-17981" y="-38396"/>
            <a:ext cx="9167392" cy="5208726"/>
            <a:chOff x="-17981" y="114004"/>
            <a:chExt cx="9167392" cy="5208726"/>
          </a:xfrm>
        </p:grpSpPr>
        <p:sp>
          <p:nvSpPr>
            <p:cNvPr id="584" name="Google Shape;584;p15"/>
            <p:cNvSpPr/>
            <p:nvPr/>
          </p:nvSpPr>
          <p:spPr>
            <a:xfrm flipH="1">
              <a:off x="4071631" y="4811957"/>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2058707" y="114004"/>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rot="4551728">
              <a:off x="-119588" y="1473738"/>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5"/>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flipH="1">
              <a:off x="8426011" y="378478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5"/>
            <p:cNvSpPr/>
            <p:nvPr/>
          </p:nvSpPr>
          <p:spPr>
            <a:xfrm flipH="1">
              <a:off x="7449743" y="4460140"/>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5"/>
            <p:cNvSpPr/>
            <p:nvPr/>
          </p:nvSpPr>
          <p:spPr>
            <a:xfrm flipH="1">
              <a:off x="8036308" y="24103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flipH="1">
              <a:off x="8343221" y="2990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flipH="1">
              <a:off x="8850971" y="42084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flipH="1">
              <a:off x="8286096" y="2015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flipH="1">
              <a:off x="431833" y="923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5"/>
            <p:cNvSpPr/>
            <p:nvPr/>
          </p:nvSpPr>
          <p:spPr>
            <a:xfrm flipH="1">
              <a:off x="5442221" y="256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5"/>
            <p:cNvSpPr/>
            <p:nvPr/>
          </p:nvSpPr>
          <p:spPr>
            <a:xfrm>
              <a:off x="8772830" y="2813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a:off x="431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a:off x="1066555" y="1467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5"/>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5"/>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flipH="1">
              <a:off x="311258" y="42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flipH="1">
              <a:off x="185158" y="2479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flipH="1">
              <a:off x="8215658" y="49090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flipH="1">
              <a:off x="6602908" y="486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flipH="1">
              <a:off x="8355008" y="2360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flipH="1">
              <a:off x="8155908" y="661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flipH="1">
              <a:off x="8952333" y="7146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flipH="1">
              <a:off x="7445783" y="1637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flipH="1">
              <a:off x="297983" y="37807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3">
    <p:spTree>
      <p:nvGrpSpPr>
        <p:cNvPr id="1" name="Shape 618"/>
        <p:cNvGrpSpPr/>
        <p:nvPr/>
      </p:nvGrpSpPr>
      <p:grpSpPr>
        <a:xfrm>
          <a:off x="0" y="0"/>
          <a:ext cx="0" cy="0"/>
          <a:chOff x="0" y="0"/>
          <a:chExt cx="0" cy="0"/>
        </a:xfrm>
      </p:grpSpPr>
      <p:sp>
        <p:nvSpPr>
          <p:cNvPr id="619" name="Google Shape;619;p16"/>
          <p:cNvSpPr txBox="1">
            <a:spLocks noGrp="1"/>
          </p:cNvSpPr>
          <p:nvPr>
            <p:ph type="title"/>
          </p:nvPr>
        </p:nvSpPr>
        <p:spPr>
          <a:xfrm>
            <a:off x="728325" y="535000"/>
            <a:ext cx="7704000" cy="48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sz="3600"/>
            </a:lvl1pPr>
            <a:lvl2pPr lvl="1">
              <a:spcBef>
                <a:spcPts val="0"/>
              </a:spcBef>
              <a:spcAft>
                <a:spcPts val="0"/>
              </a:spcAft>
              <a:buSzPts val="3500"/>
              <a:buNone/>
              <a:defRPr>
                <a:latin typeface="Anaheim"/>
                <a:ea typeface="Anaheim"/>
                <a:cs typeface="Anaheim"/>
                <a:sym typeface="Anaheim"/>
              </a:defRPr>
            </a:lvl2pPr>
            <a:lvl3pPr lvl="2">
              <a:spcBef>
                <a:spcPts val="0"/>
              </a:spcBef>
              <a:spcAft>
                <a:spcPts val="0"/>
              </a:spcAft>
              <a:buSzPts val="3500"/>
              <a:buNone/>
              <a:defRPr>
                <a:latin typeface="Anaheim"/>
                <a:ea typeface="Anaheim"/>
                <a:cs typeface="Anaheim"/>
                <a:sym typeface="Anaheim"/>
              </a:defRPr>
            </a:lvl3pPr>
            <a:lvl4pPr lvl="3">
              <a:spcBef>
                <a:spcPts val="0"/>
              </a:spcBef>
              <a:spcAft>
                <a:spcPts val="0"/>
              </a:spcAft>
              <a:buSzPts val="3500"/>
              <a:buNone/>
              <a:defRPr>
                <a:latin typeface="Anaheim"/>
                <a:ea typeface="Anaheim"/>
                <a:cs typeface="Anaheim"/>
                <a:sym typeface="Anaheim"/>
              </a:defRPr>
            </a:lvl4pPr>
            <a:lvl5pPr lvl="4">
              <a:spcBef>
                <a:spcPts val="0"/>
              </a:spcBef>
              <a:spcAft>
                <a:spcPts val="0"/>
              </a:spcAft>
              <a:buSzPts val="3500"/>
              <a:buNone/>
              <a:defRPr>
                <a:latin typeface="Anaheim"/>
                <a:ea typeface="Anaheim"/>
                <a:cs typeface="Anaheim"/>
                <a:sym typeface="Anaheim"/>
              </a:defRPr>
            </a:lvl5pPr>
            <a:lvl6pPr lvl="5">
              <a:spcBef>
                <a:spcPts val="0"/>
              </a:spcBef>
              <a:spcAft>
                <a:spcPts val="0"/>
              </a:spcAft>
              <a:buSzPts val="3500"/>
              <a:buNone/>
              <a:defRPr>
                <a:latin typeface="Anaheim"/>
                <a:ea typeface="Anaheim"/>
                <a:cs typeface="Anaheim"/>
                <a:sym typeface="Anaheim"/>
              </a:defRPr>
            </a:lvl6pPr>
            <a:lvl7pPr lvl="6">
              <a:spcBef>
                <a:spcPts val="0"/>
              </a:spcBef>
              <a:spcAft>
                <a:spcPts val="0"/>
              </a:spcAft>
              <a:buSzPts val="3500"/>
              <a:buNone/>
              <a:defRPr>
                <a:latin typeface="Anaheim"/>
                <a:ea typeface="Anaheim"/>
                <a:cs typeface="Anaheim"/>
                <a:sym typeface="Anaheim"/>
              </a:defRPr>
            </a:lvl7pPr>
            <a:lvl8pPr lvl="7">
              <a:spcBef>
                <a:spcPts val="0"/>
              </a:spcBef>
              <a:spcAft>
                <a:spcPts val="0"/>
              </a:spcAft>
              <a:buSzPts val="3500"/>
              <a:buNone/>
              <a:defRPr>
                <a:latin typeface="Anaheim"/>
                <a:ea typeface="Anaheim"/>
                <a:cs typeface="Anaheim"/>
                <a:sym typeface="Anaheim"/>
              </a:defRPr>
            </a:lvl8pPr>
            <a:lvl9pPr lvl="8">
              <a:spcBef>
                <a:spcPts val="0"/>
              </a:spcBef>
              <a:spcAft>
                <a:spcPts val="0"/>
              </a:spcAft>
              <a:buSzPts val="3500"/>
              <a:buNone/>
              <a:defRPr>
                <a:latin typeface="Anaheim"/>
                <a:ea typeface="Anaheim"/>
                <a:cs typeface="Anaheim"/>
                <a:sym typeface="Anaheim"/>
              </a:defRPr>
            </a:lvl9pPr>
          </a:lstStyle>
          <a:p>
            <a:endParaRPr/>
          </a:p>
        </p:txBody>
      </p:sp>
      <p:grpSp>
        <p:nvGrpSpPr>
          <p:cNvPr id="620" name="Google Shape;620;p16"/>
          <p:cNvGrpSpPr/>
          <p:nvPr/>
        </p:nvGrpSpPr>
        <p:grpSpPr>
          <a:xfrm flipH="1">
            <a:off x="-17981" y="-38396"/>
            <a:ext cx="9167392" cy="5208726"/>
            <a:chOff x="-17981" y="114004"/>
            <a:chExt cx="9167392" cy="5208726"/>
          </a:xfrm>
        </p:grpSpPr>
        <p:sp>
          <p:nvSpPr>
            <p:cNvPr id="621" name="Google Shape;621;p16"/>
            <p:cNvSpPr/>
            <p:nvPr/>
          </p:nvSpPr>
          <p:spPr>
            <a:xfrm flipH="1">
              <a:off x="4071631" y="4811957"/>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2058707" y="114004"/>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rot="4551728">
              <a:off x="-119588" y="1473738"/>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6"/>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6"/>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flipH="1">
              <a:off x="8426011" y="378478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flipH="1">
              <a:off x="7449743" y="4460140"/>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flipH="1">
              <a:off x="8036308" y="24103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flipH="1">
              <a:off x="8343221" y="2990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flipH="1">
              <a:off x="8850971" y="42084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flipH="1">
              <a:off x="8286096" y="2015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flipH="1">
              <a:off x="431833" y="923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flipH="1">
              <a:off x="5442221" y="256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8772830" y="2813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431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1066555" y="1467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flipH="1">
              <a:off x="311258" y="42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flipH="1">
              <a:off x="185158" y="2479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flipH="1">
              <a:off x="8215658" y="49090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flipH="1">
              <a:off x="6602908" y="486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flipH="1">
              <a:off x="8355008" y="2360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flipH="1">
              <a:off x="8155908" y="661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flipH="1">
              <a:off x="8952333" y="7146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flipH="1">
              <a:off x="7445783" y="1637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flipH="1">
              <a:off x="297983" y="37807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5" name="Google Shape;655;p16"/>
          <p:cNvSpPr/>
          <p:nvPr/>
        </p:nvSpPr>
        <p:spPr>
          <a:xfrm>
            <a:off x="845312" y="1421358"/>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8206473" y="348926"/>
            <a:ext cx="444857" cy="447091"/>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rot="454636">
            <a:off x="5793486" y="950968"/>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8373274" y="936775"/>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flipH="1">
            <a:off x="7989474" y="4139700"/>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p:nvPr/>
        </p:nvSpPr>
        <p:spPr>
          <a:xfrm>
            <a:off x="367024" y="432750"/>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6"/>
          <p:cNvSpPr/>
          <p:nvPr/>
        </p:nvSpPr>
        <p:spPr>
          <a:xfrm>
            <a:off x="8506487" y="2441008"/>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5141762" y="4477758"/>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rot="-454636" flipH="1">
            <a:off x="457661" y="3508518"/>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rot="454636">
            <a:off x="8612786" y="379724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rot="-454636" flipH="1">
            <a:off x="3959261" y="415389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4">
    <p:spTree>
      <p:nvGrpSpPr>
        <p:cNvPr id="1" name="Shape 666"/>
        <p:cNvGrpSpPr/>
        <p:nvPr/>
      </p:nvGrpSpPr>
      <p:grpSpPr>
        <a:xfrm>
          <a:off x="0" y="0"/>
          <a:ext cx="0" cy="0"/>
          <a:chOff x="0" y="0"/>
          <a:chExt cx="0" cy="0"/>
        </a:xfrm>
      </p:grpSpPr>
      <p:sp>
        <p:nvSpPr>
          <p:cNvPr id="667" name="Google Shape;667;p17"/>
          <p:cNvSpPr txBox="1">
            <a:spLocks noGrp="1"/>
          </p:cNvSpPr>
          <p:nvPr>
            <p:ph type="title"/>
          </p:nvPr>
        </p:nvSpPr>
        <p:spPr>
          <a:xfrm>
            <a:off x="728325" y="535000"/>
            <a:ext cx="7700400" cy="48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sz="3600"/>
            </a:lvl1pPr>
            <a:lvl2pPr lvl="1">
              <a:spcBef>
                <a:spcPts val="0"/>
              </a:spcBef>
              <a:spcAft>
                <a:spcPts val="0"/>
              </a:spcAft>
              <a:buSzPts val="3500"/>
              <a:buNone/>
              <a:defRPr>
                <a:latin typeface="Anaheim"/>
                <a:ea typeface="Anaheim"/>
                <a:cs typeface="Anaheim"/>
                <a:sym typeface="Anaheim"/>
              </a:defRPr>
            </a:lvl2pPr>
            <a:lvl3pPr lvl="2">
              <a:spcBef>
                <a:spcPts val="0"/>
              </a:spcBef>
              <a:spcAft>
                <a:spcPts val="0"/>
              </a:spcAft>
              <a:buSzPts val="3500"/>
              <a:buNone/>
              <a:defRPr>
                <a:latin typeface="Anaheim"/>
                <a:ea typeface="Anaheim"/>
                <a:cs typeface="Anaheim"/>
                <a:sym typeface="Anaheim"/>
              </a:defRPr>
            </a:lvl3pPr>
            <a:lvl4pPr lvl="3">
              <a:spcBef>
                <a:spcPts val="0"/>
              </a:spcBef>
              <a:spcAft>
                <a:spcPts val="0"/>
              </a:spcAft>
              <a:buSzPts val="3500"/>
              <a:buNone/>
              <a:defRPr>
                <a:latin typeface="Anaheim"/>
                <a:ea typeface="Anaheim"/>
                <a:cs typeface="Anaheim"/>
                <a:sym typeface="Anaheim"/>
              </a:defRPr>
            </a:lvl4pPr>
            <a:lvl5pPr lvl="4">
              <a:spcBef>
                <a:spcPts val="0"/>
              </a:spcBef>
              <a:spcAft>
                <a:spcPts val="0"/>
              </a:spcAft>
              <a:buSzPts val="3500"/>
              <a:buNone/>
              <a:defRPr>
                <a:latin typeface="Anaheim"/>
                <a:ea typeface="Anaheim"/>
                <a:cs typeface="Anaheim"/>
                <a:sym typeface="Anaheim"/>
              </a:defRPr>
            </a:lvl5pPr>
            <a:lvl6pPr lvl="5">
              <a:spcBef>
                <a:spcPts val="0"/>
              </a:spcBef>
              <a:spcAft>
                <a:spcPts val="0"/>
              </a:spcAft>
              <a:buSzPts val="3500"/>
              <a:buNone/>
              <a:defRPr>
                <a:latin typeface="Anaheim"/>
                <a:ea typeface="Anaheim"/>
                <a:cs typeface="Anaheim"/>
                <a:sym typeface="Anaheim"/>
              </a:defRPr>
            </a:lvl6pPr>
            <a:lvl7pPr lvl="6">
              <a:spcBef>
                <a:spcPts val="0"/>
              </a:spcBef>
              <a:spcAft>
                <a:spcPts val="0"/>
              </a:spcAft>
              <a:buSzPts val="3500"/>
              <a:buNone/>
              <a:defRPr>
                <a:latin typeface="Anaheim"/>
                <a:ea typeface="Anaheim"/>
                <a:cs typeface="Anaheim"/>
                <a:sym typeface="Anaheim"/>
              </a:defRPr>
            </a:lvl7pPr>
            <a:lvl8pPr lvl="7">
              <a:spcBef>
                <a:spcPts val="0"/>
              </a:spcBef>
              <a:spcAft>
                <a:spcPts val="0"/>
              </a:spcAft>
              <a:buSzPts val="3500"/>
              <a:buNone/>
              <a:defRPr>
                <a:latin typeface="Anaheim"/>
                <a:ea typeface="Anaheim"/>
                <a:cs typeface="Anaheim"/>
                <a:sym typeface="Anaheim"/>
              </a:defRPr>
            </a:lvl8pPr>
            <a:lvl9pPr lvl="8">
              <a:spcBef>
                <a:spcPts val="0"/>
              </a:spcBef>
              <a:spcAft>
                <a:spcPts val="0"/>
              </a:spcAft>
              <a:buSzPts val="3500"/>
              <a:buNone/>
              <a:defRPr>
                <a:latin typeface="Anaheim"/>
                <a:ea typeface="Anaheim"/>
                <a:cs typeface="Anaheim"/>
                <a:sym typeface="Anaheim"/>
              </a:defRPr>
            </a:lvl9pPr>
          </a:lstStyle>
          <a:p>
            <a:endParaRPr/>
          </a:p>
        </p:txBody>
      </p:sp>
      <p:grpSp>
        <p:nvGrpSpPr>
          <p:cNvPr id="668" name="Google Shape;668;p17"/>
          <p:cNvGrpSpPr/>
          <p:nvPr/>
        </p:nvGrpSpPr>
        <p:grpSpPr>
          <a:xfrm>
            <a:off x="-17981" y="114004"/>
            <a:ext cx="9167392" cy="5208726"/>
            <a:chOff x="-17981" y="114004"/>
            <a:chExt cx="9167392" cy="5208726"/>
          </a:xfrm>
        </p:grpSpPr>
        <p:grpSp>
          <p:nvGrpSpPr>
            <p:cNvPr id="669" name="Google Shape;669;p17"/>
            <p:cNvGrpSpPr/>
            <p:nvPr/>
          </p:nvGrpSpPr>
          <p:grpSpPr>
            <a:xfrm flipH="1">
              <a:off x="-17981" y="114004"/>
              <a:ext cx="9167392" cy="5208726"/>
              <a:chOff x="-17981" y="114004"/>
              <a:chExt cx="9167392" cy="5208726"/>
            </a:xfrm>
          </p:grpSpPr>
          <p:sp>
            <p:nvSpPr>
              <p:cNvPr id="670" name="Google Shape;670;p17"/>
              <p:cNvSpPr/>
              <p:nvPr/>
            </p:nvSpPr>
            <p:spPr>
              <a:xfrm flipH="1">
                <a:off x="4071631" y="4811957"/>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2058707" y="114004"/>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rot="4551728">
                <a:off x="-119588" y="1473738"/>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flipH="1">
                <a:off x="8426011" y="378478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flipH="1">
                <a:off x="7449743" y="4460140"/>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p:nvPr/>
            </p:nvSpPr>
            <p:spPr>
              <a:xfrm flipH="1">
                <a:off x="8036308" y="24103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flipH="1">
                <a:off x="8343221" y="2990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flipH="1">
                <a:off x="8850971" y="42084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7"/>
              <p:cNvSpPr/>
              <p:nvPr/>
            </p:nvSpPr>
            <p:spPr>
              <a:xfrm flipH="1">
                <a:off x="8286096" y="2015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flipH="1">
                <a:off x="431833" y="923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flipH="1">
                <a:off x="5442221" y="256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8772830" y="2813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431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1066555" y="1467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flipH="1">
                <a:off x="311258" y="42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flipH="1">
                <a:off x="185158" y="2479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flipH="1">
                <a:off x="8215658" y="49090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flipH="1">
                <a:off x="6602908" y="486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flipH="1">
                <a:off x="8355008" y="2360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flipH="1">
                <a:off x="8155908" y="661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flipH="1">
                <a:off x="8952333" y="7146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flipH="1">
                <a:off x="7445783" y="1637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flipH="1">
                <a:off x="297983" y="37807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 name="Google Shape;704;p17"/>
            <p:cNvSpPr/>
            <p:nvPr/>
          </p:nvSpPr>
          <p:spPr>
            <a:xfrm>
              <a:off x="7993497" y="1794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a:off x="8064199" y="4405161"/>
              <a:ext cx="362744" cy="406670"/>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 name="Google Shape;706;p17"/>
          <p:cNvSpPr/>
          <p:nvPr/>
        </p:nvSpPr>
        <p:spPr>
          <a:xfrm rot="454636">
            <a:off x="8705186" y="760218"/>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7"/>
          <p:cNvSpPr/>
          <p:nvPr/>
        </p:nvSpPr>
        <p:spPr>
          <a:xfrm>
            <a:off x="8428899" y="395275"/>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flipH="1">
            <a:off x="8494199" y="4608500"/>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a:off x="5390012" y="4666433"/>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rot="-454636" flipH="1">
            <a:off x="259061" y="463304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rot="454636">
            <a:off x="8705186" y="379724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rot="-454636" flipH="1">
            <a:off x="3333711" y="1350268"/>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13"/>
        <p:cNvGrpSpPr/>
        <p:nvPr/>
      </p:nvGrpSpPr>
      <p:grpSpPr>
        <a:xfrm>
          <a:off x="0" y="0"/>
          <a:ext cx="0" cy="0"/>
          <a:chOff x="0" y="0"/>
          <a:chExt cx="0" cy="0"/>
        </a:xfrm>
      </p:grpSpPr>
      <p:sp>
        <p:nvSpPr>
          <p:cNvPr id="714" name="Google Shape;714;p18"/>
          <p:cNvSpPr txBox="1">
            <a:spLocks noGrp="1"/>
          </p:cNvSpPr>
          <p:nvPr>
            <p:ph type="title"/>
          </p:nvPr>
        </p:nvSpPr>
        <p:spPr>
          <a:xfrm>
            <a:off x="1777500" y="1440938"/>
            <a:ext cx="2712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15" name="Google Shape;715;p18"/>
          <p:cNvSpPr txBox="1">
            <a:spLocks noGrp="1"/>
          </p:cNvSpPr>
          <p:nvPr>
            <p:ph type="title" idx="2" hasCustomPrompt="1"/>
          </p:nvPr>
        </p:nvSpPr>
        <p:spPr>
          <a:xfrm>
            <a:off x="619800" y="1745750"/>
            <a:ext cx="951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6" name="Google Shape;716;p18"/>
          <p:cNvSpPr txBox="1">
            <a:spLocks noGrp="1"/>
          </p:cNvSpPr>
          <p:nvPr>
            <p:ph type="subTitle" idx="1"/>
          </p:nvPr>
        </p:nvSpPr>
        <p:spPr>
          <a:xfrm>
            <a:off x="1777500" y="1980199"/>
            <a:ext cx="2712900" cy="56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7" name="Google Shape;717;p18"/>
          <p:cNvSpPr txBox="1">
            <a:spLocks noGrp="1"/>
          </p:cNvSpPr>
          <p:nvPr>
            <p:ph type="title" idx="3"/>
          </p:nvPr>
        </p:nvSpPr>
        <p:spPr>
          <a:xfrm>
            <a:off x="5689800" y="1440938"/>
            <a:ext cx="2712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18" name="Google Shape;718;p18"/>
          <p:cNvSpPr txBox="1">
            <a:spLocks noGrp="1"/>
          </p:cNvSpPr>
          <p:nvPr>
            <p:ph type="title" idx="4" hasCustomPrompt="1"/>
          </p:nvPr>
        </p:nvSpPr>
        <p:spPr>
          <a:xfrm>
            <a:off x="4614300" y="1745750"/>
            <a:ext cx="951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9" name="Google Shape;719;p18"/>
          <p:cNvSpPr txBox="1">
            <a:spLocks noGrp="1"/>
          </p:cNvSpPr>
          <p:nvPr>
            <p:ph type="subTitle" idx="5"/>
          </p:nvPr>
        </p:nvSpPr>
        <p:spPr>
          <a:xfrm>
            <a:off x="5689800" y="1968650"/>
            <a:ext cx="2712900" cy="56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0" name="Google Shape;720;p18"/>
          <p:cNvSpPr txBox="1">
            <a:spLocks noGrp="1"/>
          </p:cNvSpPr>
          <p:nvPr>
            <p:ph type="title" idx="6"/>
          </p:nvPr>
        </p:nvSpPr>
        <p:spPr>
          <a:xfrm>
            <a:off x="1777500" y="3199525"/>
            <a:ext cx="2712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21" name="Google Shape;721;p18"/>
          <p:cNvSpPr txBox="1">
            <a:spLocks noGrp="1"/>
          </p:cNvSpPr>
          <p:nvPr>
            <p:ph type="title" idx="7" hasCustomPrompt="1"/>
          </p:nvPr>
        </p:nvSpPr>
        <p:spPr>
          <a:xfrm>
            <a:off x="619800" y="3484338"/>
            <a:ext cx="951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2" name="Google Shape;722;p18"/>
          <p:cNvSpPr txBox="1">
            <a:spLocks noGrp="1"/>
          </p:cNvSpPr>
          <p:nvPr>
            <p:ph type="subTitle" idx="8"/>
          </p:nvPr>
        </p:nvSpPr>
        <p:spPr>
          <a:xfrm>
            <a:off x="1777500" y="3727225"/>
            <a:ext cx="2712900" cy="576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3" name="Google Shape;723;p18"/>
          <p:cNvSpPr txBox="1">
            <a:spLocks noGrp="1"/>
          </p:cNvSpPr>
          <p:nvPr>
            <p:ph type="title" idx="9"/>
          </p:nvPr>
        </p:nvSpPr>
        <p:spPr>
          <a:xfrm>
            <a:off x="5689800" y="3199525"/>
            <a:ext cx="2712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24" name="Google Shape;724;p18"/>
          <p:cNvSpPr txBox="1">
            <a:spLocks noGrp="1"/>
          </p:cNvSpPr>
          <p:nvPr>
            <p:ph type="title" idx="13" hasCustomPrompt="1"/>
          </p:nvPr>
        </p:nvSpPr>
        <p:spPr>
          <a:xfrm>
            <a:off x="4614300" y="3484338"/>
            <a:ext cx="951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5" name="Google Shape;725;p18"/>
          <p:cNvSpPr txBox="1">
            <a:spLocks noGrp="1"/>
          </p:cNvSpPr>
          <p:nvPr>
            <p:ph type="subTitle" idx="14"/>
          </p:nvPr>
        </p:nvSpPr>
        <p:spPr>
          <a:xfrm>
            <a:off x="5689800" y="3727225"/>
            <a:ext cx="2712900" cy="576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Poppins"/>
                <a:ea typeface="Poppins"/>
                <a:cs typeface="Poppins"/>
                <a:sym typeface="Poppi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6" name="Google Shape;726;p18"/>
          <p:cNvSpPr txBox="1">
            <a:spLocks noGrp="1"/>
          </p:cNvSpPr>
          <p:nvPr>
            <p:ph type="title" idx="15"/>
          </p:nvPr>
        </p:nvSpPr>
        <p:spPr>
          <a:xfrm>
            <a:off x="720000" y="532925"/>
            <a:ext cx="77040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27" name="Google Shape;727;p18"/>
          <p:cNvGrpSpPr/>
          <p:nvPr/>
        </p:nvGrpSpPr>
        <p:grpSpPr>
          <a:xfrm>
            <a:off x="-17981" y="114004"/>
            <a:ext cx="9167392" cy="5208726"/>
            <a:chOff x="-17981" y="114004"/>
            <a:chExt cx="9167392" cy="5208726"/>
          </a:xfrm>
        </p:grpSpPr>
        <p:grpSp>
          <p:nvGrpSpPr>
            <p:cNvPr id="728" name="Google Shape;728;p18"/>
            <p:cNvGrpSpPr/>
            <p:nvPr/>
          </p:nvGrpSpPr>
          <p:grpSpPr>
            <a:xfrm flipH="1">
              <a:off x="-17981" y="114004"/>
              <a:ext cx="9167392" cy="5208726"/>
              <a:chOff x="-17981" y="114004"/>
              <a:chExt cx="9167392" cy="5208726"/>
            </a:xfrm>
          </p:grpSpPr>
          <p:sp>
            <p:nvSpPr>
              <p:cNvPr id="729" name="Google Shape;729;p18"/>
              <p:cNvSpPr/>
              <p:nvPr/>
            </p:nvSpPr>
            <p:spPr>
              <a:xfrm flipH="1">
                <a:off x="4071631" y="4811957"/>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2058707" y="114004"/>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rot="4551728">
                <a:off x="-119588" y="1473738"/>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8"/>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8"/>
              <p:cNvSpPr/>
              <p:nvPr/>
            </p:nvSpPr>
            <p:spPr>
              <a:xfrm flipH="1">
                <a:off x="8426011" y="378478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flipH="1">
                <a:off x="7449743" y="4460140"/>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flipH="1">
                <a:off x="8036308" y="24103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flipH="1">
                <a:off x="8343221" y="2990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flipH="1">
                <a:off x="8850971" y="42084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flipH="1">
                <a:off x="8286096" y="2015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flipH="1">
                <a:off x="431833" y="923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flipH="1">
                <a:off x="5442221" y="256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8772830" y="2813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431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1066555" y="1467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8"/>
              <p:cNvSpPr/>
              <p:nvPr/>
            </p:nvSpPr>
            <p:spPr>
              <a:xfrm flipH="1">
                <a:off x="311258" y="42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flipH="1">
                <a:off x="185158" y="2479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flipH="1">
                <a:off x="8215658" y="49090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flipH="1">
                <a:off x="6602908" y="486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flipH="1">
                <a:off x="8355008" y="2360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flipH="1">
                <a:off x="8155908" y="661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flipH="1">
                <a:off x="8952333" y="7146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flipH="1">
                <a:off x="7445783" y="1637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flipH="1">
                <a:off x="297983" y="37807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18"/>
            <p:cNvSpPr/>
            <p:nvPr/>
          </p:nvSpPr>
          <p:spPr>
            <a:xfrm>
              <a:off x="7993497" y="1794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8064199" y="4405161"/>
              <a:ext cx="362744" cy="406670"/>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65"/>
        <p:cNvGrpSpPr/>
        <p:nvPr/>
      </p:nvGrpSpPr>
      <p:grpSpPr>
        <a:xfrm>
          <a:off x="0" y="0"/>
          <a:ext cx="0" cy="0"/>
          <a:chOff x="0" y="0"/>
          <a:chExt cx="0" cy="0"/>
        </a:xfrm>
      </p:grpSpPr>
      <p:grpSp>
        <p:nvGrpSpPr>
          <p:cNvPr id="766" name="Google Shape;766;p19"/>
          <p:cNvGrpSpPr/>
          <p:nvPr/>
        </p:nvGrpSpPr>
        <p:grpSpPr>
          <a:xfrm flipH="1">
            <a:off x="178758" y="71086"/>
            <a:ext cx="8758528" cy="5025042"/>
            <a:chOff x="178758" y="71086"/>
            <a:chExt cx="8758528" cy="5025042"/>
          </a:xfrm>
        </p:grpSpPr>
        <p:sp>
          <p:nvSpPr>
            <p:cNvPr id="767" name="Google Shape;767;p19"/>
            <p:cNvSpPr/>
            <p:nvPr/>
          </p:nvSpPr>
          <p:spPr>
            <a:xfrm flipH="1">
              <a:off x="3942531"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flipH="1">
              <a:off x="7285085" y="551579"/>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rot="-4551728" flipH="1">
              <a:off x="7313626" y="1732963"/>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flipH="1">
              <a:off x="294397"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flipH="1">
              <a:off x="8193348"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flipH="1">
              <a:off x="7539380"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flipH="1">
              <a:off x="8193346"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flipH="1">
              <a:off x="8286096"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flipH="1">
              <a:off x="8699846"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flipH="1">
              <a:off x="3328046"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flipH="1">
              <a:off x="2129546"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flipH="1">
              <a:off x="2215121"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flipH="1">
              <a:off x="5387146" y="18599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flipH="1">
              <a:off x="5565471" y="22166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flipH="1">
              <a:off x="2833196"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flipH="1">
              <a:off x="3147071"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flipH="1">
              <a:off x="1185271"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flipH="1">
              <a:off x="1406421"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flipH="1">
              <a:off x="493296"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flipH="1">
              <a:off x="421971"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flipH="1">
              <a:off x="178758" y="13851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flipH="1">
              <a:off x="862358" y="4238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flipH="1">
              <a:off x="1048183" y="46239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flipH="1">
              <a:off x="2700733" y="46438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flipH="1">
              <a:off x="8740208" y="8675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flipH="1">
              <a:off x="8627383" y="710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flipH="1">
              <a:off x="7797783" y="1374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flipH="1">
              <a:off x="8295533" y="11528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flipH="1">
              <a:off x="8614108" y="35819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9"/>
            <p:cNvSpPr/>
            <p:nvPr/>
          </p:nvSpPr>
          <p:spPr>
            <a:xfrm flipH="1">
              <a:off x="7081008" y="48362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19"/>
          <p:cNvSpPr txBox="1">
            <a:spLocks noGrp="1"/>
          </p:cNvSpPr>
          <p:nvPr>
            <p:ph type="title"/>
          </p:nvPr>
        </p:nvSpPr>
        <p:spPr>
          <a:xfrm>
            <a:off x="3865000" y="4077675"/>
            <a:ext cx="45639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03" name="Google Shape;803;p19"/>
          <p:cNvSpPr txBox="1">
            <a:spLocks noGrp="1"/>
          </p:cNvSpPr>
          <p:nvPr>
            <p:ph type="subTitle" idx="1"/>
          </p:nvPr>
        </p:nvSpPr>
        <p:spPr>
          <a:xfrm>
            <a:off x="2340625" y="2205850"/>
            <a:ext cx="6088500" cy="1779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000">
                <a:latin typeface="Poppins"/>
                <a:ea typeface="Poppins"/>
                <a:cs typeface="Poppins"/>
                <a:sym typeface="Poppins"/>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804"/>
        <p:cNvGrpSpPr/>
        <p:nvPr/>
      </p:nvGrpSpPr>
      <p:grpSpPr>
        <a:xfrm>
          <a:off x="0" y="0"/>
          <a:ext cx="0" cy="0"/>
          <a:chOff x="0" y="0"/>
          <a:chExt cx="0" cy="0"/>
        </a:xfrm>
      </p:grpSpPr>
      <p:grpSp>
        <p:nvGrpSpPr>
          <p:cNvPr id="805" name="Google Shape;805;p20"/>
          <p:cNvGrpSpPr/>
          <p:nvPr/>
        </p:nvGrpSpPr>
        <p:grpSpPr>
          <a:xfrm>
            <a:off x="238985" y="169665"/>
            <a:ext cx="8669347" cy="4926463"/>
            <a:chOff x="238985" y="169665"/>
            <a:chExt cx="8669347" cy="4926463"/>
          </a:xfrm>
        </p:grpSpPr>
        <p:grpSp>
          <p:nvGrpSpPr>
            <p:cNvPr id="806" name="Google Shape;806;p20"/>
            <p:cNvGrpSpPr/>
            <p:nvPr/>
          </p:nvGrpSpPr>
          <p:grpSpPr>
            <a:xfrm>
              <a:off x="6529285" y="4516190"/>
              <a:ext cx="192847" cy="184618"/>
              <a:chOff x="7707785" y="4394590"/>
              <a:chExt cx="192847" cy="184618"/>
            </a:xfrm>
          </p:grpSpPr>
          <p:sp>
            <p:nvSpPr>
              <p:cNvPr id="807" name="Google Shape;807;p2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 name="Google Shape;810;p20"/>
            <p:cNvSpPr/>
            <p:nvPr/>
          </p:nvSpPr>
          <p:spPr>
            <a:xfrm>
              <a:off x="4700603"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0"/>
            <p:cNvSpPr/>
            <p:nvPr/>
          </p:nvSpPr>
          <p:spPr>
            <a:xfrm>
              <a:off x="1230382" y="605866"/>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0"/>
            <p:cNvSpPr/>
            <p:nvPr/>
          </p:nvSpPr>
          <p:spPr>
            <a:xfrm rot="8407205">
              <a:off x="3927313" y="581863"/>
              <a:ext cx="909930" cy="499603"/>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0"/>
            <p:cNvSpPr/>
            <p:nvPr/>
          </p:nvSpPr>
          <p:spPr>
            <a:xfrm>
              <a:off x="238987"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0"/>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0"/>
            <p:cNvSpPr/>
            <p:nvPr/>
          </p:nvSpPr>
          <p:spPr>
            <a:xfrm>
              <a:off x="576087"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0"/>
            <p:cNvSpPr/>
            <p:nvPr/>
          </p:nvSpPr>
          <p:spPr>
            <a:xfrm>
              <a:off x="1103771"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7" name="Google Shape;817;p20"/>
            <p:cNvGrpSpPr/>
            <p:nvPr/>
          </p:nvGrpSpPr>
          <p:grpSpPr>
            <a:xfrm>
              <a:off x="7138260" y="4863865"/>
              <a:ext cx="192847" cy="184618"/>
              <a:chOff x="7707785" y="4394590"/>
              <a:chExt cx="192847" cy="184618"/>
            </a:xfrm>
          </p:grpSpPr>
          <p:sp>
            <p:nvSpPr>
              <p:cNvPr id="818" name="Google Shape;818;p2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20"/>
            <p:cNvGrpSpPr/>
            <p:nvPr/>
          </p:nvGrpSpPr>
          <p:grpSpPr>
            <a:xfrm>
              <a:off x="7397685" y="4326765"/>
              <a:ext cx="192847" cy="184618"/>
              <a:chOff x="7707785" y="4394590"/>
              <a:chExt cx="192847" cy="184618"/>
            </a:xfrm>
          </p:grpSpPr>
          <p:sp>
            <p:nvSpPr>
              <p:cNvPr id="822" name="Google Shape;822;p2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20"/>
            <p:cNvGrpSpPr/>
            <p:nvPr/>
          </p:nvGrpSpPr>
          <p:grpSpPr>
            <a:xfrm>
              <a:off x="8120785" y="739365"/>
              <a:ext cx="192847" cy="184618"/>
              <a:chOff x="7707785" y="4394590"/>
              <a:chExt cx="192847" cy="184618"/>
            </a:xfrm>
          </p:grpSpPr>
          <p:sp>
            <p:nvSpPr>
              <p:cNvPr id="826" name="Google Shape;826;p2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20"/>
            <p:cNvGrpSpPr/>
            <p:nvPr/>
          </p:nvGrpSpPr>
          <p:grpSpPr>
            <a:xfrm>
              <a:off x="8715485" y="651877"/>
              <a:ext cx="192847" cy="184618"/>
              <a:chOff x="7707785" y="4394590"/>
              <a:chExt cx="192847" cy="184618"/>
            </a:xfrm>
          </p:grpSpPr>
          <p:sp>
            <p:nvSpPr>
              <p:cNvPr id="830" name="Google Shape;830;p2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20"/>
            <p:cNvGrpSpPr/>
            <p:nvPr/>
          </p:nvGrpSpPr>
          <p:grpSpPr>
            <a:xfrm>
              <a:off x="908910" y="354265"/>
              <a:ext cx="192847" cy="184618"/>
              <a:chOff x="7707785" y="4394590"/>
              <a:chExt cx="192847" cy="184618"/>
            </a:xfrm>
          </p:grpSpPr>
          <p:sp>
            <p:nvSpPr>
              <p:cNvPr id="834" name="Google Shape;834;p2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20"/>
            <p:cNvGrpSpPr/>
            <p:nvPr/>
          </p:nvGrpSpPr>
          <p:grpSpPr>
            <a:xfrm>
              <a:off x="875835" y="1107715"/>
              <a:ext cx="192847" cy="184618"/>
              <a:chOff x="7707785" y="4394590"/>
              <a:chExt cx="192847" cy="184618"/>
            </a:xfrm>
          </p:grpSpPr>
          <p:sp>
            <p:nvSpPr>
              <p:cNvPr id="838" name="Google Shape;838;p2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20"/>
            <p:cNvGrpSpPr/>
            <p:nvPr/>
          </p:nvGrpSpPr>
          <p:grpSpPr>
            <a:xfrm>
              <a:off x="2020435" y="605865"/>
              <a:ext cx="192847" cy="184618"/>
              <a:chOff x="7707785" y="4394590"/>
              <a:chExt cx="192847" cy="184618"/>
            </a:xfrm>
          </p:grpSpPr>
          <p:sp>
            <p:nvSpPr>
              <p:cNvPr id="842" name="Google Shape;842;p2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20"/>
            <p:cNvGrpSpPr/>
            <p:nvPr/>
          </p:nvGrpSpPr>
          <p:grpSpPr>
            <a:xfrm>
              <a:off x="238985" y="169665"/>
              <a:ext cx="192847" cy="184618"/>
              <a:chOff x="7707785" y="4394590"/>
              <a:chExt cx="192847" cy="184618"/>
            </a:xfrm>
          </p:grpSpPr>
          <p:sp>
            <p:nvSpPr>
              <p:cNvPr id="846" name="Google Shape;846;p2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9" name="Google Shape;849;p20"/>
            <p:cNvSpPr/>
            <p:nvPr/>
          </p:nvSpPr>
          <p:spPr>
            <a:xfrm>
              <a:off x="875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0"/>
            <p:cNvSpPr/>
            <p:nvPr/>
          </p:nvSpPr>
          <p:spPr>
            <a:xfrm>
              <a:off x="783080"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0"/>
            <p:cNvSpPr/>
            <p:nvPr/>
          </p:nvSpPr>
          <p:spPr>
            <a:xfrm>
              <a:off x="369330"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0"/>
            <p:cNvSpPr/>
            <p:nvPr/>
          </p:nvSpPr>
          <p:spPr>
            <a:xfrm>
              <a:off x="947180"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0"/>
            <p:cNvSpPr/>
            <p:nvPr/>
          </p:nvSpPr>
          <p:spPr>
            <a:xfrm>
              <a:off x="5741130"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0"/>
            <p:cNvSpPr/>
            <p:nvPr/>
          </p:nvSpPr>
          <p:spPr>
            <a:xfrm>
              <a:off x="6939630"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6725630"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8509105"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8608980"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6854055"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1194705" y="1901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p:nvPr/>
          </p:nvSpPr>
          <p:spPr>
            <a:xfrm>
              <a:off x="1016380" y="22580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0"/>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a:off x="5922105"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rot="-6821485">
              <a:off x="7840483" y="2624665"/>
              <a:ext cx="909955" cy="499617"/>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7278712" y="394156"/>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9" name="Google Shape;869;p20"/>
          <p:cNvSpPr txBox="1">
            <a:spLocks noGrp="1"/>
          </p:cNvSpPr>
          <p:nvPr>
            <p:ph type="subTitle" idx="1"/>
          </p:nvPr>
        </p:nvSpPr>
        <p:spPr>
          <a:xfrm>
            <a:off x="1479000" y="3024300"/>
            <a:ext cx="6186000" cy="6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0" name="Google Shape;870;p20"/>
          <p:cNvSpPr txBox="1">
            <a:spLocks noGrp="1"/>
          </p:cNvSpPr>
          <p:nvPr>
            <p:ph type="title"/>
          </p:nvPr>
        </p:nvSpPr>
        <p:spPr>
          <a:xfrm>
            <a:off x="720000" y="1473600"/>
            <a:ext cx="7704000" cy="155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3"/>
          <p:cNvSpPr txBox="1">
            <a:spLocks noGrp="1"/>
          </p:cNvSpPr>
          <p:nvPr>
            <p:ph type="title"/>
          </p:nvPr>
        </p:nvSpPr>
        <p:spPr>
          <a:xfrm>
            <a:off x="796200" y="2941220"/>
            <a:ext cx="4095900" cy="775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8" name="Google Shape;48;p3"/>
          <p:cNvSpPr txBox="1">
            <a:spLocks noGrp="1"/>
          </p:cNvSpPr>
          <p:nvPr>
            <p:ph type="title" idx="2" hasCustomPrompt="1"/>
          </p:nvPr>
        </p:nvSpPr>
        <p:spPr>
          <a:xfrm>
            <a:off x="794900" y="1420138"/>
            <a:ext cx="1563900" cy="90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6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9" name="Google Shape;49;p3"/>
          <p:cNvSpPr txBox="1">
            <a:spLocks noGrp="1"/>
          </p:cNvSpPr>
          <p:nvPr>
            <p:ph type="subTitle" idx="1"/>
          </p:nvPr>
        </p:nvSpPr>
        <p:spPr>
          <a:xfrm>
            <a:off x="796200" y="3665163"/>
            <a:ext cx="4562400" cy="43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 name="Google Shape;50;p3"/>
          <p:cNvGrpSpPr/>
          <p:nvPr/>
        </p:nvGrpSpPr>
        <p:grpSpPr>
          <a:xfrm>
            <a:off x="294397" y="275200"/>
            <a:ext cx="8749064" cy="4820928"/>
            <a:chOff x="294397" y="275200"/>
            <a:chExt cx="8749064" cy="4820928"/>
          </a:xfrm>
        </p:grpSpPr>
        <p:sp>
          <p:nvSpPr>
            <p:cNvPr id="51" name="Google Shape;51;p3"/>
            <p:cNvSpPr/>
            <p:nvPr/>
          </p:nvSpPr>
          <p:spPr>
            <a:xfrm flipH="1">
              <a:off x="3942531"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flipH="1">
              <a:off x="4965535" y="564391"/>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4551728" flipH="1">
              <a:off x="7437776" y="1358813"/>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flipH="1">
              <a:off x="294397"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flipH="1">
              <a:off x="8193348"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flipH="1">
              <a:off x="7539380"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flipH="1">
              <a:off x="8193346"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flipH="1">
              <a:off x="8286096"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flipH="1">
              <a:off x="8699846"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flipH="1">
              <a:off x="3328046"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flipH="1">
              <a:off x="7347421" y="36122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flipH="1">
              <a:off x="7432996" y="26420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flipH="1">
              <a:off x="5387146" y="18599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flipH="1">
              <a:off x="5565471" y="22166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flipH="1">
              <a:off x="2833196"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flipH="1">
              <a:off x="3147071"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flipH="1">
              <a:off x="1185271"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flipH="1">
              <a:off x="6624296"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flipH="1">
              <a:off x="493296"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flipH="1">
              <a:off x="6278296" y="17354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flipH="1">
              <a:off x="4665646" y="12405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flipH="1">
              <a:off x="7944258" y="576666"/>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flipH="1">
              <a:off x="8122583" y="933366"/>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flipH="1">
              <a:off x="8835408" y="452166"/>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rot="-1303589" flipH="1">
              <a:off x="5909741" y="4346675"/>
              <a:ext cx="620983" cy="340955"/>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flipH="1">
              <a:off x="1479808" y="47635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flipH="1">
              <a:off x="4101083" y="12590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flipH="1">
              <a:off x="4598833" y="7148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flipH="1">
              <a:off x="5733733" y="4493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flipH="1">
              <a:off x="5727083" y="12192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flipH="1">
              <a:off x="8846383" y="3033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flipH="1">
              <a:off x="417658" y="7944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flipH="1">
              <a:off x="968533" y="8674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flipH="1">
              <a:off x="6669758" y="25601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flipH="1">
              <a:off x="6603383" y="3502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871"/>
        <p:cNvGrpSpPr/>
        <p:nvPr/>
      </p:nvGrpSpPr>
      <p:grpSpPr>
        <a:xfrm>
          <a:off x="0" y="0"/>
          <a:ext cx="0" cy="0"/>
          <a:chOff x="0" y="0"/>
          <a:chExt cx="0" cy="0"/>
        </a:xfrm>
      </p:grpSpPr>
      <p:grpSp>
        <p:nvGrpSpPr>
          <p:cNvPr id="872" name="Google Shape;872;p21"/>
          <p:cNvGrpSpPr/>
          <p:nvPr/>
        </p:nvGrpSpPr>
        <p:grpSpPr>
          <a:xfrm flipH="1">
            <a:off x="178758" y="71086"/>
            <a:ext cx="8758528" cy="5025042"/>
            <a:chOff x="178758" y="71086"/>
            <a:chExt cx="8758528" cy="5025042"/>
          </a:xfrm>
        </p:grpSpPr>
        <p:sp>
          <p:nvSpPr>
            <p:cNvPr id="873" name="Google Shape;873;p21"/>
            <p:cNvSpPr/>
            <p:nvPr/>
          </p:nvSpPr>
          <p:spPr>
            <a:xfrm flipH="1">
              <a:off x="3942531"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1"/>
            <p:cNvSpPr/>
            <p:nvPr/>
          </p:nvSpPr>
          <p:spPr>
            <a:xfrm flipH="1">
              <a:off x="7285085" y="551579"/>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1"/>
            <p:cNvSpPr/>
            <p:nvPr/>
          </p:nvSpPr>
          <p:spPr>
            <a:xfrm rot="-4551728" flipH="1">
              <a:off x="7313626" y="1732963"/>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1"/>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1"/>
            <p:cNvSpPr/>
            <p:nvPr/>
          </p:nvSpPr>
          <p:spPr>
            <a:xfrm flipH="1">
              <a:off x="294397"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1"/>
            <p:cNvSpPr/>
            <p:nvPr/>
          </p:nvSpPr>
          <p:spPr>
            <a:xfrm flipH="1">
              <a:off x="8193348"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1"/>
            <p:cNvSpPr/>
            <p:nvPr/>
          </p:nvSpPr>
          <p:spPr>
            <a:xfrm flipH="1">
              <a:off x="7539380"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1"/>
            <p:cNvSpPr/>
            <p:nvPr/>
          </p:nvSpPr>
          <p:spPr>
            <a:xfrm flipH="1">
              <a:off x="8193346"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1"/>
            <p:cNvSpPr/>
            <p:nvPr/>
          </p:nvSpPr>
          <p:spPr>
            <a:xfrm flipH="1">
              <a:off x="8286096"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1"/>
            <p:cNvSpPr/>
            <p:nvPr/>
          </p:nvSpPr>
          <p:spPr>
            <a:xfrm flipH="1">
              <a:off x="8699846"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1"/>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1"/>
            <p:cNvSpPr/>
            <p:nvPr/>
          </p:nvSpPr>
          <p:spPr>
            <a:xfrm flipH="1">
              <a:off x="3328046"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1"/>
            <p:cNvSpPr/>
            <p:nvPr/>
          </p:nvSpPr>
          <p:spPr>
            <a:xfrm flipH="1">
              <a:off x="2129546"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1"/>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1"/>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1"/>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1"/>
            <p:cNvSpPr/>
            <p:nvPr/>
          </p:nvSpPr>
          <p:spPr>
            <a:xfrm flipH="1">
              <a:off x="2215121"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1"/>
            <p:cNvSpPr/>
            <p:nvPr/>
          </p:nvSpPr>
          <p:spPr>
            <a:xfrm flipH="1">
              <a:off x="5387146" y="18599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1"/>
            <p:cNvSpPr/>
            <p:nvPr/>
          </p:nvSpPr>
          <p:spPr>
            <a:xfrm flipH="1">
              <a:off x="5565471" y="22166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1"/>
            <p:cNvSpPr/>
            <p:nvPr/>
          </p:nvSpPr>
          <p:spPr>
            <a:xfrm flipH="1">
              <a:off x="2833196"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1"/>
            <p:cNvSpPr/>
            <p:nvPr/>
          </p:nvSpPr>
          <p:spPr>
            <a:xfrm flipH="1">
              <a:off x="3147071"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1"/>
            <p:cNvSpPr/>
            <p:nvPr/>
          </p:nvSpPr>
          <p:spPr>
            <a:xfrm flipH="1">
              <a:off x="1185271"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1"/>
            <p:cNvSpPr/>
            <p:nvPr/>
          </p:nvSpPr>
          <p:spPr>
            <a:xfrm flipH="1">
              <a:off x="1406421"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flipH="1">
              <a:off x="493296"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flipH="1">
              <a:off x="421971"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flipH="1">
              <a:off x="178758" y="13851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flipH="1">
              <a:off x="862358" y="4238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1"/>
            <p:cNvSpPr/>
            <p:nvPr/>
          </p:nvSpPr>
          <p:spPr>
            <a:xfrm flipH="1">
              <a:off x="1048183" y="46239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1"/>
            <p:cNvSpPr/>
            <p:nvPr/>
          </p:nvSpPr>
          <p:spPr>
            <a:xfrm flipH="1">
              <a:off x="2700733" y="46438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1"/>
            <p:cNvSpPr/>
            <p:nvPr/>
          </p:nvSpPr>
          <p:spPr>
            <a:xfrm flipH="1">
              <a:off x="8740208" y="8675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1"/>
            <p:cNvSpPr/>
            <p:nvPr/>
          </p:nvSpPr>
          <p:spPr>
            <a:xfrm flipH="1">
              <a:off x="8627383" y="710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1"/>
            <p:cNvSpPr/>
            <p:nvPr/>
          </p:nvSpPr>
          <p:spPr>
            <a:xfrm flipH="1">
              <a:off x="7797783" y="1374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flipH="1">
              <a:off x="8295533" y="11528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1"/>
            <p:cNvSpPr/>
            <p:nvPr/>
          </p:nvSpPr>
          <p:spPr>
            <a:xfrm flipH="1">
              <a:off x="8614108" y="35819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1"/>
            <p:cNvSpPr/>
            <p:nvPr/>
          </p:nvSpPr>
          <p:spPr>
            <a:xfrm flipH="1">
              <a:off x="7081008" y="48362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8" name="Google Shape;908;p21"/>
          <p:cNvSpPr txBox="1">
            <a:spLocks noGrp="1"/>
          </p:cNvSpPr>
          <p:nvPr>
            <p:ph type="title"/>
          </p:nvPr>
        </p:nvSpPr>
        <p:spPr>
          <a:xfrm>
            <a:off x="4672975" y="1738325"/>
            <a:ext cx="37851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09" name="Google Shape;909;p21"/>
          <p:cNvSpPr txBox="1">
            <a:spLocks noGrp="1"/>
          </p:cNvSpPr>
          <p:nvPr>
            <p:ph type="subTitle" idx="1"/>
          </p:nvPr>
        </p:nvSpPr>
        <p:spPr>
          <a:xfrm>
            <a:off x="4672975" y="2271300"/>
            <a:ext cx="3385200" cy="144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910"/>
        <p:cNvGrpSpPr/>
        <p:nvPr/>
      </p:nvGrpSpPr>
      <p:grpSpPr>
        <a:xfrm>
          <a:off x="0" y="0"/>
          <a:ext cx="0" cy="0"/>
          <a:chOff x="0" y="0"/>
          <a:chExt cx="0" cy="0"/>
        </a:xfrm>
      </p:grpSpPr>
      <p:grpSp>
        <p:nvGrpSpPr>
          <p:cNvPr id="911" name="Google Shape;911;p22"/>
          <p:cNvGrpSpPr/>
          <p:nvPr/>
        </p:nvGrpSpPr>
        <p:grpSpPr>
          <a:xfrm>
            <a:off x="178758" y="71086"/>
            <a:ext cx="8758528" cy="5025042"/>
            <a:chOff x="178758" y="71086"/>
            <a:chExt cx="8758528" cy="5025042"/>
          </a:xfrm>
        </p:grpSpPr>
        <p:sp>
          <p:nvSpPr>
            <p:cNvPr id="912" name="Google Shape;912;p22"/>
            <p:cNvSpPr/>
            <p:nvPr/>
          </p:nvSpPr>
          <p:spPr>
            <a:xfrm flipH="1">
              <a:off x="3942531"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2"/>
            <p:cNvSpPr/>
            <p:nvPr/>
          </p:nvSpPr>
          <p:spPr>
            <a:xfrm flipH="1">
              <a:off x="7285085" y="551579"/>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2"/>
            <p:cNvSpPr/>
            <p:nvPr/>
          </p:nvSpPr>
          <p:spPr>
            <a:xfrm rot="-4551728" flipH="1">
              <a:off x="7313626" y="1732963"/>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2"/>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2"/>
            <p:cNvSpPr/>
            <p:nvPr/>
          </p:nvSpPr>
          <p:spPr>
            <a:xfrm flipH="1">
              <a:off x="294397"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2"/>
            <p:cNvSpPr/>
            <p:nvPr/>
          </p:nvSpPr>
          <p:spPr>
            <a:xfrm flipH="1">
              <a:off x="8193348"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2"/>
            <p:cNvSpPr/>
            <p:nvPr/>
          </p:nvSpPr>
          <p:spPr>
            <a:xfrm flipH="1">
              <a:off x="7539380"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2"/>
            <p:cNvSpPr/>
            <p:nvPr/>
          </p:nvSpPr>
          <p:spPr>
            <a:xfrm flipH="1">
              <a:off x="8193346"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2"/>
            <p:cNvSpPr/>
            <p:nvPr/>
          </p:nvSpPr>
          <p:spPr>
            <a:xfrm flipH="1">
              <a:off x="8286096"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2"/>
            <p:cNvSpPr/>
            <p:nvPr/>
          </p:nvSpPr>
          <p:spPr>
            <a:xfrm flipH="1">
              <a:off x="8699846"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2"/>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2"/>
            <p:cNvSpPr/>
            <p:nvPr/>
          </p:nvSpPr>
          <p:spPr>
            <a:xfrm flipH="1">
              <a:off x="3328046"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2"/>
            <p:cNvSpPr/>
            <p:nvPr/>
          </p:nvSpPr>
          <p:spPr>
            <a:xfrm flipH="1">
              <a:off x="2129546"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2"/>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2"/>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2"/>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2"/>
            <p:cNvSpPr/>
            <p:nvPr/>
          </p:nvSpPr>
          <p:spPr>
            <a:xfrm flipH="1">
              <a:off x="2215121"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2"/>
            <p:cNvSpPr/>
            <p:nvPr/>
          </p:nvSpPr>
          <p:spPr>
            <a:xfrm flipH="1">
              <a:off x="5387146" y="18599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2"/>
            <p:cNvSpPr/>
            <p:nvPr/>
          </p:nvSpPr>
          <p:spPr>
            <a:xfrm flipH="1">
              <a:off x="5565471" y="22166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2"/>
            <p:cNvSpPr/>
            <p:nvPr/>
          </p:nvSpPr>
          <p:spPr>
            <a:xfrm flipH="1">
              <a:off x="2833196"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flipH="1">
              <a:off x="3147071"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2"/>
            <p:cNvSpPr/>
            <p:nvPr/>
          </p:nvSpPr>
          <p:spPr>
            <a:xfrm flipH="1">
              <a:off x="1185271"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2"/>
            <p:cNvSpPr/>
            <p:nvPr/>
          </p:nvSpPr>
          <p:spPr>
            <a:xfrm flipH="1">
              <a:off x="1406421"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2"/>
            <p:cNvSpPr/>
            <p:nvPr/>
          </p:nvSpPr>
          <p:spPr>
            <a:xfrm flipH="1">
              <a:off x="493296"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2"/>
            <p:cNvSpPr/>
            <p:nvPr/>
          </p:nvSpPr>
          <p:spPr>
            <a:xfrm flipH="1">
              <a:off x="421971"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flipH="1">
              <a:off x="178758" y="13851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flipH="1">
              <a:off x="862358" y="4238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flipH="1">
              <a:off x="1048183" y="46239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flipH="1">
              <a:off x="2700733" y="46438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flipH="1">
              <a:off x="8740208" y="8675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2"/>
            <p:cNvSpPr/>
            <p:nvPr/>
          </p:nvSpPr>
          <p:spPr>
            <a:xfrm flipH="1">
              <a:off x="8627383" y="710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flipH="1">
              <a:off x="7797783" y="1374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2"/>
            <p:cNvSpPr/>
            <p:nvPr/>
          </p:nvSpPr>
          <p:spPr>
            <a:xfrm flipH="1">
              <a:off x="8295533" y="11528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2"/>
            <p:cNvSpPr/>
            <p:nvPr/>
          </p:nvSpPr>
          <p:spPr>
            <a:xfrm flipH="1">
              <a:off x="8614108" y="35819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flipH="1">
              <a:off x="7081008" y="48362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22"/>
          <p:cNvSpPr txBox="1">
            <a:spLocks noGrp="1"/>
          </p:cNvSpPr>
          <p:nvPr>
            <p:ph type="title"/>
          </p:nvPr>
        </p:nvSpPr>
        <p:spPr>
          <a:xfrm flipH="1">
            <a:off x="685800" y="1770075"/>
            <a:ext cx="3077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48" name="Google Shape;948;p22"/>
          <p:cNvSpPr txBox="1">
            <a:spLocks noGrp="1"/>
          </p:cNvSpPr>
          <p:nvPr>
            <p:ph type="subTitle" idx="1"/>
          </p:nvPr>
        </p:nvSpPr>
        <p:spPr>
          <a:xfrm flipH="1">
            <a:off x="685800" y="2445525"/>
            <a:ext cx="3077400" cy="108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949"/>
        <p:cNvGrpSpPr/>
        <p:nvPr/>
      </p:nvGrpSpPr>
      <p:grpSpPr>
        <a:xfrm>
          <a:off x="0" y="0"/>
          <a:ext cx="0" cy="0"/>
          <a:chOff x="0" y="0"/>
          <a:chExt cx="0" cy="0"/>
        </a:xfrm>
      </p:grpSpPr>
      <p:sp>
        <p:nvSpPr>
          <p:cNvPr id="950" name="Google Shape;950;p23"/>
          <p:cNvSpPr txBox="1">
            <a:spLocks noGrp="1"/>
          </p:cNvSpPr>
          <p:nvPr>
            <p:ph type="title"/>
          </p:nvPr>
        </p:nvSpPr>
        <p:spPr>
          <a:xfrm>
            <a:off x="4327612" y="1745250"/>
            <a:ext cx="3151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1" name="Google Shape;951;p23"/>
          <p:cNvSpPr txBox="1">
            <a:spLocks noGrp="1"/>
          </p:cNvSpPr>
          <p:nvPr>
            <p:ph type="subTitle" idx="1"/>
          </p:nvPr>
        </p:nvSpPr>
        <p:spPr>
          <a:xfrm>
            <a:off x="4327612" y="2344500"/>
            <a:ext cx="3151500" cy="111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52" name="Google Shape;952;p23"/>
          <p:cNvGrpSpPr/>
          <p:nvPr/>
        </p:nvGrpSpPr>
        <p:grpSpPr>
          <a:xfrm rot="10800000">
            <a:off x="178758" y="71086"/>
            <a:ext cx="8758528" cy="5025042"/>
            <a:chOff x="178758" y="71086"/>
            <a:chExt cx="8758528" cy="5025042"/>
          </a:xfrm>
        </p:grpSpPr>
        <p:sp>
          <p:nvSpPr>
            <p:cNvPr id="953" name="Google Shape;953;p23"/>
            <p:cNvSpPr/>
            <p:nvPr/>
          </p:nvSpPr>
          <p:spPr>
            <a:xfrm flipH="1">
              <a:off x="3942531"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3"/>
            <p:cNvSpPr/>
            <p:nvPr/>
          </p:nvSpPr>
          <p:spPr>
            <a:xfrm flipH="1">
              <a:off x="7285085" y="551579"/>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3"/>
            <p:cNvSpPr/>
            <p:nvPr/>
          </p:nvSpPr>
          <p:spPr>
            <a:xfrm rot="-4551728" flipH="1">
              <a:off x="7313626" y="1732963"/>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3"/>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3"/>
            <p:cNvSpPr/>
            <p:nvPr/>
          </p:nvSpPr>
          <p:spPr>
            <a:xfrm flipH="1">
              <a:off x="294397"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3"/>
            <p:cNvSpPr/>
            <p:nvPr/>
          </p:nvSpPr>
          <p:spPr>
            <a:xfrm flipH="1">
              <a:off x="8193348"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3"/>
            <p:cNvSpPr/>
            <p:nvPr/>
          </p:nvSpPr>
          <p:spPr>
            <a:xfrm flipH="1">
              <a:off x="7539380"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3"/>
            <p:cNvSpPr/>
            <p:nvPr/>
          </p:nvSpPr>
          <p:spPr>
            <a:xfrm flipH="1">
              <a:off x="8193346"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3"/>
            <p:cNvSpPr/>
            <p:nvPr/>
          </p:nvSpPr>
          <p:spPr>
            <a:xfrm flipH="1">
              <a:off x="8286096"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3"/>
            <p:cNvSpPr/>
            <p:nvPr/>
          </p:nvSpPr>
          <p:spPr>
            <a:xfrm flipH="1">
              <a:off x="8699846"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3"/>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3"/>
            <p:cNvSpPr/>
            <p:nvPr/>
          </p:nvSpPr>
          <p:spPr>
            <a:xfrm flipH="1">
              <a:off x="3328046"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3"/>
            <p:cNvSpPr/>
            <p:nvPr/>
          </p:nvSpPr>
          <p:spPr>
            <a:xfrm flipH="1">
              <a:off x="2129546"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3"/>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3"/>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3"/>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3"/>
            <p:cNvSpPr/>
            <p:nvPr/>
          </p:nvSpPr>
          <p:spPr>
            <a:xfrm flipH="1">
              <a:off x="2215121"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3"/>
            <p:cNvSpPr/>
            <p:nvPr/>
          </p:nvSpPr>
          <p:spPr>
            <a:xfrm flipH="1">
              <a:off x="5387146" y="18599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3"/>
            <p:cNvSpPr/>
            <p:nvPr/>
          </p:nvSpPr>
          <p:spPr>
            <a:xfrm flipH="1">
              <a:off x="5565471" y="22166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3"/>
            <p:cNvSpPr/>
            <p:nvPr/>
          </p:nvSpPr>
          <p:spPr>
            <a:xfrm flipH="1">
              <a:off x="2833196"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3"/>
            <p:cNvSpPr/>
            <p:nvPr/>
          </p:nvSpPr>
          <p:spPr>
            <a:xfrm flipH="1">
              <a:off x="3147071"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3"/>
            <p:cNvSpPr/>
            <p:nvPr/>
          </p:nvSpPr>
          <p:spPr>
            <a:xfrm flipH="1">
              <a:off x="1185271"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3"/>
            <p:cNvSpPr/>
            <p:nvPr/>
          </p:nvSpPr>
          <p:spPr>
            <a:xfrm flipH="1">
              <a:off x="1406421"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3"/>
            <p:cNvSpPr/>
            <p:nvPr/>
          </p:nvSpPr>
          <p:spPr>
            <a:xfrm flipH="1">
              <a:off x="493296"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3"/>
            <p:cNvSpPr/>
            <p:nvPr/>
          </p:nvSpPr>
          <p:spPr>
            <a:xfrm flipH="1">
              <a:off x="421971"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3"/>
            <p:cNvSpPr/>
            <p:nvPr/>
          </p:nvSpPr>
          <p:spPr>
            <a:xfrm flipH="1">
              <a:off x="178758" y="13851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3"/>
            <p:cNvSpPr/>
            <p:nvPr/>
          </p:nvSpPr>
          <p:spPr>
            <a:xfrm flipH="1">
              <a:off x="862358" y="4238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3"/>
            <p:cNvSpPr/>
            <p:nvPr/>
          </p:nvSpPr>
          <p:spPr>
            <a:xfrm flipH="1">
              <a:off x="1048183" y="46239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3"/>
            <p:cNvSpPr/>
            <p:nvPr/>
          </p:nvSpPr>
          <p:spPr>
            <a:xfrm flipH="1">
              <a:off x="2700733" y="46438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3"/>
            <p:cNvSpPr/>
            <p:nvPr/>
          </p:nvSpPr>
          <p:spPr>
            <a:xfrm flipH="1">
              <a:off x="8740208" y="8675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3"/>
            <p:cNvSpPr/>
            <p:nvPr/>
          </p:nvSpPr>
          <p:spPr>
            <a:xfrm flipH="1">
              <a:off x="8627383" y="710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3"/>
            <p:cNvSpPr/>
            <p:nvPr/>
          </p:nvSpPr>
          <p:spPr>
            <a:xfrm flipH="1">
              <a:off x="7797783" y="1374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3"/>
            <p:cNvSpPr/>
            <p:nvPr/>
          </p:nvSpPr>
          <p:spPr>
            <a:xfrm flipH="1">
              <a:off x="8295533" y="11528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3"/>
            <p:cNvSpPr/>
            <p:nvPr/>
          </p:nvSpPr>
          <p:spPr>
            <a:xfrm flipH="1">
              <a:off x="8614108" y="35819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flipH="1">
              <a:off x="7081008" y="48362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988"/>
        <p:cNvGrpSpPr/>
        <p:nvPr/>
      </p:nvGrpSpPr>
      <p:grpSpPr>
        <a:xfrm>
          <a:off x="0" y="0"/>
          <a:ext cx="0" cy="0"/>
          <a:chOff x="0" y="0"/>
          <a:chExt cx="0" cy="0"/>
        </a:xfrm>
      </p:grpSpPr>
      <p:grpSp>
        <p:nvGrpSpPr>
          <p:cNvPr id="989" name="Google Shape;989;p24"/>
          <p:cNvGrpSpPr/>
          <p:nvPr/>
        </p:nvGrpSpPr>
        <p:grpSpPr>
          <a:xfrm flipH="1">
            <a:off x="-17981" y="-38396"/>
            <a:ext cx="9167392" cy="5208726"/>
            <a:chOff x="-17981" y="114004"/>
            <a:chExt cx="9167392" cy="5208726"/>
          </a:xfrm>
        </p:grpSpPr>
        <p:sp>
          <p:nvSpPr>
            <p:cNvPr id="990" name="Google Shape;990;p24"/>
            <p:cNvSpPr/>
            <p:nvPr/>
          </p:nvSpPr>
          <p:spPr>
            <a:xfrm flipH="1">
              <a:off x="4071631" y="4811957"/>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4"/>
            <p:cNvSpPr/>
            <p:nvPr/>
          </p:nvSpPr>
          <p:spPr>
            <a:xfrm>
              <a:off x="2058707" y="114004"/>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4"/>
            <p:cNvSpPr/>
            <p:nvPr/>
          </p:nvSpPr>
          <p:spPr>
            <a:xfrm rot="4551728">
              <a:off x="-119588" y="1473738"/>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4"/>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4"/>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4"/>
            <p:cNvSpPr/>
            <p:nvPr/>
          </p:nvSpPr>
          <p:spPr>
            <a:xfrm flipH="1">
              <a:off x="8426011" y="378478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4"/>
            <p:cNvSpPr/>
            <p:nvPr/>
          </p:nvSpPr>
          <p:spPr>
            <a:xfrm flipH="1">
              <a:off x="7449743" y="4460140"/>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4"/>
            <p:cNvSpPr/>
            <p:nvPr/>
          </p:nvSpPr>
          <p:spPr>
            <a:xfrm flipH="1">
              <a:off x="8036308" y="24103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4"/>
            <p:cNvSpPr/>
            <p:nvPr/>
          </p:nvSpPr>
          <p:spPr>
            <a:xfrm flipH="1">
              <a:off x="8343221" y="2990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4"/>
            <p:cNvSpPr/>
            <p:nvPr/>
          </p:nvSpPr>
          <p:spPr>
            <a:xfrm flipH="1">
              <a:off x="8850971" y="42084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4"/>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4"/>
            <p:cNvSpPr/>
            <p:nvPr/>
          </p:nvSpPr>
          <p:spPr>
            <a:xfrm flipH="1">
              <a:off x="8286096" y="2015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4"/>
            <p:cNvSpPr/>
            <p:nvPr/>
          </p:nvSpPr>
          <p:spPr>
            <a:xfrm flipH="1">
              <a:off x="431833" y="923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4"/>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4"/>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4"/>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4"/>
            <p:cNvSpPr/>
            <p:nvPr/>
          </p:nvSpPr>
          <p:spPr>
            <a:xfrm flipH="1">
              <a:off x="5442221" y="256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4"/>
            <p:cNvSpPr/>
            <p:nvPr/>
          </p:nvSpPr>
          <p:spPr>
            <a:xfrm>
              <a:off x="8772830" y="2813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4"/>
            <p:cNvSpPr/>
            <p:nvPr/>
          </p:nvSpPr>
          <p:spPr>
            <a:xfrm>
              <a:off x="431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4"/>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4"/>
            <p:cNvSpPr/>
            <p:nvPr/>
          </p:nvSpPr>
          <p:spPr>
            <a:xfrm>
              <a:off x="1066555" y="1467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4"/>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4"/>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p:nvPr/>
          </p:nvSpPr>
          <p:spPr>
            <a:xfrm flipH="1">
              <a:off x="311258" y="42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p:nvPr/>
          </p:nvSpPr>
          <p:spPr>
            <a:xfrm flipH="1">
              <a:off x="185158" y="2479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flipH="1">
              <a:off x="8215658" y="49090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flipH="1">
              <a:off x="6602908" y="486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4"/>
            <p:cNvSpPr/>
            <p:nvPr/>
          </p:nvSpPr>
          <p:spPr>
            <a:xfrm flipH="1">
              <a:off x="8355008" y="2360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4"/>
            <p:cNvSpPr/>
            <p:nvPr/>
          </p:nvSpPr>
          <p:spPr>
            <a:xfrm flipH="1">
              <a:off x="8155908" y="661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flipH="1">
              <a:off x="8952333" y="7146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flipH="1">
              <a:off x="7445783" y="1637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flipH="1">
              <a:off x="297983" y="37807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4"/>
          <p:cNvSpPr txBox="1">
            <a:spLocks noGrp="1"/>
          </p:cNvSpPr>
          <p:nvPr>
            <p:ph type="title"/>
          </p:nvPr>
        </p:nvSpPr>
        <p:spPr>
          <a:xfrm>
            <a:off x="720000" y="26519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5" name="Google Shape;1025;p24"/>
          <p:cNvSpPr txBox="1">
            <a:spLocks noGrp="1"/>
          </p:cNvSpPr>
          <p:nvPr>
            <p:ph type="subTitle" idx="1"/>
          </p:nvPr>
        </p:nvSpPr>
        <p:spPr>
          <a:xfrm>
            <a:off x="720000" y="3238465"/>
            <a:ext cx="2336400" cy="105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4"/>
          <p:cNvSpPr txBox="1">
            <a:spLocks noGrp="1"/>
          </p:cNvSpPr>
          <p:nvPr>
            <p:ph type="title" idx="2"/>
          </p:nvPr>
        </p:nvSpPr>
        <p:spPr>
          <a:xfrm>
            <a:off x="3403800" y="26519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7" name="Google Shape;1027;p24"/>
          <p:cNvSpPr txBox="1">
            <a:spLocks noGrp="1"/>
          </p:cNvSpPr>
          <p:nvPr>
            <p:ph type="subTitle" idx="3"/>
          </p:nvPr>
        </p:nvSpPr>
        <p:spPr>
          <a:xfrm>
            <a:off x="3403800" y="3238465"/>
            <a:ext cx="2336400" cy="105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8" name="Google Shape;1028;p24"/>
          <p:cNvSpPr txBox="1">
            <a:spLocks noGrp="1"/>
          </p:cNvSpPr>
          <p:nvPr>
            <p:ph type="title" idx="4"/>
          </p:nvPr>
        </p:nvSpPr>
        <p:spPr>
          <a:xfrm>
            <a:off x="6087600" y="26519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9" name="Google Shape;1029;p24"/>
          <p:cNvSpPr txBox="1">
            <a:spLocks noGrp="1"/>
          </p:cNvSpPr>
          <p:nvPr>
            <p:ph type="subTitle" idx="5"/>
          </p:nvPr>
        </p:nvSpPr>
        <p:spPr>
          <a:xfrm>
            <a:off x="6087600" y="3238465"/>
            <a:ext cx="2336400" cy="105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0" name="Google Shape;1030;p24"/>
          <p:cNvSpPr txBox="1">
            <a:spLocks noGrp="1"/>
          </p:cNvSpPr>
          <p:nvPr>
            <p:ph type="title" idx="6"/>
          </p:nvPr>
        </p:nvSpPr>
        <p:spPr>
          <a:xfrm>
            <a:off x="720000" y="512647"/>
            <a:ext cx="7704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031"/>
        <p:cNvGrpSpPr/>
        <p:nvPr/>
      </p:nvGrpSpPr>
      <p:grpSpPr>
        <a:xfrm>
          <a:off x="0" y="0"/>
          <a:ext cx="0" cy="0"/>
          <a:chOff x="0" y="0"/>
          <a:chExt cx="0" cy="0"/>
        </a:xfrm>
      </p:grpSpPr>
      <p:grpSp>
        <p:nvGrpSpPr>
          <p:cNvPr id="1032" name="Google Shape;1032;p25"/>
          <p:cNvGrpSpPr/>
          <p:nvPr/>
        </p:nvGrpSpPr>
        <p:grpSpPr>
          <a:xfrm rot="10800000">
            <a:off x="238985" y="169665"/>
            <a:ext cx="8669347" cy="4926463"/>
            <a:chOff x="238985" y="169665"/>
            <a:chExt cx="8669347" cy="4926463"/>
          </a:xfrm>
        </p:grpSpPr>
        <p:grpSp>
          <p:nvGrpSpPr>
            <p:cNvPr id="1033" name="Google Shape;1033;p25"/>
            <p:cNvGrpSpPr/>
            <p:nvPr/>
          </p:nvGrpSpPr>
          <p:grpSpPr>
            <a:xfrm>
              <a:off x="6529285" y="4516190"/>
              <a:ext cx="192847" cy="184618"/>
              <a:chOff x="7707785" y="4394590"/>
              <a:chExt cx="192847" cy="184618"/>
            </a:xfrm>
          </p:grpSpPr>
          <p:sp>
            <p:nvSpPr>
              <p:cNvPr id="1034" name="Google Shape;1034;p25"/>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5"/>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5"/>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5"/>
            <p:cNvSpPr/>
            <p:nvPr/>
          </p:nvSpPr>
          <p:spPr>
            <a:xfrm>
              <a:off x="4700603"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5"/>
            <p:cNvSpPr/>
            <p:nvPr/>
          </p:nvSpPr>
          <p:spPr>
            <a:xfrm>
              <a:off x="1230382" y="605866"/>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5"/>
            <p:cNvSpPr/>
            <p:nvPr/>
          </p:nvSpPr>
          <p:spPr>
            <a:xfrm rot="8407205">
              <a:off x="3927313" y="581863"/>
              <a:ext cx="909930" cy="499603"/>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5"/>
            <p:cNvSpPr/>
            <p:nvPr/>
          </p:nvSpPr>
          <p:spPr>
            <a:xfrm>
              <a:off x="238987"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5"/>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5"/>
            <p:cNvSpPr/>
            <p:nvPr/>
          </p:nvSpPr>
          <p:spPr>
            <a:xfrm>
              <a:off x="576087"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5"/>
            <p:cNvSpPr/>
            <p:nvPr/>
          </p:nvSpPr>
          <p:spPr>
            <a:xfrm>
              <a:off x="1103771"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4" name="Google Shape;1044;p25"/>
            <p:cNvGrpSpPr/>
            <p:nvPr/>
          </p:nvGrpSpPr>
          <p:grpSpPr>
            <a:xfrm>
              <a:off x="7138260" y="4863865"/>
              <a:ext cx="192847" cy="184618"/>
              <a:chOff x="7707785" y="4394590"/>
              <a:chExt cx="192847" cy="184618"/>
            </a:xfrm>
          </p:grpSpPr>
          <p:sp>
            <p:nvSpPr>
              <p:cNvPr id="1045" name="Google Shape;1045;p25"/>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5"/>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5"/>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25"/>
            <p:cNvGrpSpPr/>
            <p:nvPr/>
          </p:nvGrpSpPr>
          <p:grpSpPr>
            <a:xfrm>
              <a:off x="7397685" y="4326765"/>
              <a:ext cx="192847" cy="184618"/>
              <a:chOff x="7707785" y="4394590"/>
              <a:chExt cx="192847" cy="184618"/>
            </a:xfrm>
          </p:grpSpPr>
          <p:sp>
            <p:nvSpPr>
              <p:cNvPr id="1049" name="Google Shape;1049;p25"/>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5"/>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5"/>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25"/>
            <p:cNvGrpSpPr/>
            <p:nvPr/>
          </p:nvGrpSpPr>
          <p:grpSpPr>
            <a:xfrm>
              <a:off x="8120785" y="739365"/>
              <a:ext cx="192847" cy="184618"/>
              <a:chOff x="7707785" y="4394590"/>
              <a:chExt cx="192847" cy="184618"/>
            </a:xfrm>
          </p:grpSpPr>
          <p:sp>
            <p:nvSpPr>
              <p:cNvPr id="1053" name="Google Shape;1053;p25"/>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5"/>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5"/>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25"/>
            <p:cNvGrpSpPr/>
            <p:nvPr/>
          </p:nvGrpSpPr>
          <p:grpSpPr>
            <a:xfrm>
              <a:off x="8715485" y="651877"/>
              <a:ext cx="192847" cy="184618"/>
              <a:chOff x="7707785" y="4394590"/>
              <a:chExt cx="192847" cy="184618"/>
            </a:xfrm>
          </p:grpSpPr>
          <p:sp>
            <p:nvSpPr>
              <p:cNvPr id="1057" name="Google Shape;1057;p25"/>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5"/>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25"/>
            <p:cNvGrpSpPr/>
            <p:nvPr/>
          </p:nvGrpSpPr>
          <p:grpSpPr>
            <a:xfrm>
              <a:off x="908910" y="354265"/>
              <a:ext cx="192847" cy="184618"/>
              <a:chOff x="7707785" y="4394590"/>
              <a:chExt cx="192847" cy="184618"/>
            </a:xfrm>
          </p:grpSpPr>
          <p:sp>
            <p:nvSpPr>
              <p:cNvPr id="1061" name="Google Shape;1061;p25"/>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5"/>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5"/>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25"/>
            <p:cNvGrpSpPr/>
            <p:nvPr/>
          </p:nvGrpSpPr>
          <p:grpSpPr>
            <a:xfrm>
              <a:off x="875835" y="1107715"/>
              <a:ext cx="192847" cy="184618"/>
              <a:chOff x="7707785" y="4394590"/>
              <a:chExt cx="192847" cy="184618"/>
            </a:xfrm>
          </p:grpSpPr>
          <p:sp>
            <p:nvSpPr>
              <p:cNvPr id="1065" name="Google Shape;1065;p25"/>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5"/>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25"/>
            <p:cNvGrpSpPr/>
            <p:nvPr/>
          </p:nvGrpSpPr>
          <p:grpSpPr>
            <a:xfrm>
              <a:off x="2020435" y="605865"/>
              <a:ext cx="192847" cy="184618"/>
              <a:chOff x="7707785" y="4394590"/>
              <a:chExt cx="192847" cy="184618"/>
            </a:xfrm>
          </p:grpSpPr>
          <p:sp>
            <p:nvSpPr>
              <p:cNvPr id="1069" name="Google Shape;1069;p25"/>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5"/>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5"/>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5"/>
            <p:cNvGrpSpPr/>
            <p:nvPr/>
          </p:nvGrpSpPr>
          <p:grpSpPr>
            <a:xfrm>
              <a:off x="238985" y="169665"/>
              <a:ext cx="192847" cy="184618"/>
              <a:chOff x="7707785" y="4394590"/>
              <a:chExt cx="192847" cy="184618"/>
            </a:xfrm>
          </p:grpSpPr>
          <p:sp>
            <p:nvSpPr>
              <p:cNvPr id="1073" name="Google Shape;1073;p25"/>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5"/>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6" name="Google Shape;1076;p25"/>
            <p:cNvSpPr/>
            <p:nvPr/>
          </p:nvSpPr>
          <p:spPr>
            <a:xfrm>
              <a:off x="875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5"/>
            <p:cNvSpPr/>
            <p:nvPr/>
          </p:nvSpPr>
          <p:spPr>
            <a:xfrm>
              <a:off x="783080"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a:off x="369330"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5"/>
            <p:cNvSpPr/>
            <p:nvPr/>
          </p:nvSpPr>
          <p:spPr>
            <a:xfrm>
              <a:off x="947180"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5"/>
            <p:cNvSpPr/>
            <p:nvPr/>
          </p:nvSpPr>
          <p:spPr>
            <a:xfrm>
              <a:off x="5741130"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5"/>
            <p:cNvSpPr/>
            <p:nvPr/>
          </p:nvSpPr>
          <p:spPr>
            <a:xfrm>
              <a:off x="6939630"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5"/>
            <p:cNvSpPr/>
            <p:nvPr/>
          </p:nvSpPr>
          <p:spPr>
            <a:xfrm>
              <a:off x="6725630"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a:off x="8509105"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8608980"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5"/>
            <p:cNvSpPr/>
            <p:nvPr/>
          </p:nvSpPr>
          <p:spPr>
            <a:xfrm>
              <a:off x="6854055"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5"/>
            <p:cNvSpPr/>
            <p:nvPr/>
          </p:nvSpPr>
          <p:spPr>
            <a:xfrm>
              <a:off x="1194705" y="1901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5"/>
            <p:cNvSpPr/>
            <p:nvPr/>
          </p:nvSpPr>
          <p:spPr>
            <a:xfrm>
              <a:off x="1016380" y="22580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5"/>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5"/>
            <p:cNvSpPr/>
            <p:nvPr/>
          </p:nvSpPr>
          <p:spPr>
            <a:xfrm>
              <a:off x="5922105"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5"/>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5"/>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5"/>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5"/>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5"/>
            <p:cNvSpPr/>
            <p:nvPr/>
          </p:nvSpPr>
          <p:spPr>
            <a:xfrm rot="-6821485">
              <a:off x="7840483" y="2624665"/>
              <a:ext cx="909955" cy="499617"/>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5"/>
            <p:cNvSpPr/>
            <p:nvPr/>
          </p:nvSpPr>
          <p:spPr>
            <a:xfrm>
              <a:off x="7278712" y="394156"/>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6" name="Google Shape;1096;p25"/>
          <p:cNvSpPr txBox="1">
            <a:spLocks noGrp="1"/>
          </p:cNvSpPr>
          <p:nvPr>
            <p:ph type="title"/>
          </p:nvPr>
        </p:nvSpPr>
        <p:spPr>
          <a:xfrm>
            <a:off x="1142100" y="3453150"/>
            <a:ext cx="2901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97" name="Google Shape;1097;p25"/>
          <p:cNvSpPr txBox="1">
            <a:spLocks noGrp="1"/>
          </p:cNvSpPr>
          <p:nvPr>
            <p:ph type="subTitle" idx="1"/>
          </p:nvPr>
        </p:nvSpPr>
        <p:spPr>
          <a:xfrm>
            <a:off x="1142100" y="4076650"/>
            <a:ext cx="2901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8" name="Google Shape;1098;p25"/>
          <p:cNvSpPr txBox="1">
            <a:spLocks noGrp="1"/>
          </p:cNvSpPr>
          <p:nvPr>
            <p:ph type="title" idx="2"/>
          </p:nvPr>
        </p:nvSpPr>
        <p:spPr>
          <a:xfrm>
            <a:off x="5100000" y="3453150"/>
            <a:ext cx="29019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99" name="Google Shape;1099;p25"/>
          <p:cNvSpPr txBox="1">
            <a:spLocks noGrp="1"/>
          </p:cNvSpPr>
          <p:nvPr>
            <p:ph type="subTitle" idx="3"/>
          </p:nvPr>
        </p:nvSpPr>
        <p:spPr>
          <a:xfrm>
            <a:off x="5100000" y="4076650"/>
            <a:ext cx="2901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 name="Google Shape;1100;p25"/>
          <p:cNvSpPr txBox="1">
            <a:spLocks noGrp="1"/>
          </p:cNvSpPr>
          <p:nvPr>
            <p:ph type="title" idx="4"/>
          </p:nvPr>
        </p:nvSpPr>
        <p:spPr>
          <a:xfrm>
            <a:off x="720000" y="532925"/>
            <a:ext cx="77040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101"/>
        <p:cNvGrpSpPr/>
        <p:nvPr/>
      </p:nvGrpSpPr>
      <p:grpSpPr>
        <a:xfrm>
          <a:off x="0" y="0"/>
          <a:ext cx="0" cy="0"/>
          <a:chOff x="0" y="0"/>
          <a:chExt cx="0" cy="0"/>
        </a:xfrm>
      </p:grpSpPr>
      <p:grpSp>
        <p:nvGrpSpPr>
          <p:cNvPr id="1102" name="Google Shape;1102;p26"/>
          <p:cNvGrpSpPr/>
          <p:nvPr/>
        </p:nvGrpSpPr>
        <p:grpSpPr>
          <a:xfrm rot="10800000">
            <a:off x="-17981" y="-38396"/>
            <a:ext cx="9167392" cy="5208726"/>
            <a:chOff x="-17981" y="114004"/>
            <a:chExt cx="9167392" cy="5208726"/>
          </a:xfrm>
        </p:grpSpPr>
        <p:grpSp>
          <p:nvGrpSpPr>
            <p:cNvPr id="1103" name="Google Shape;1103;p26"/>
            <p:cNvGrpSpPr/>
            <p:nvPr/>
          </p:nvGrpSpPr>
          <p:grpSpPr>
            <a:xfrm flipH="1">
              <a:off x="-17981" y="114004"/>
              <a:ext cx="9167392" cy="5208726"/>
              <a:chOff x="-17981" y="114004"/>
              <a:chExt cx="9167392" cy="5208726"/>
            </a:xfrm>
          </p:grpSpPr>
          <p:sp>
            <p:nvSpPr>
              <p:cNvPr id="1104" name="Google Shape;1104;p26"/>
              <p:cNvSpPr/>
              <p:nvPr/>
            </p:nvSpPr>
            <p:spPr>
              <a:xfrm flipH="1">
                <a:off x="4071631" y="4811957"/>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6"/>
              <p:cNvSpPr/>
              <p:nvPr/>
            </p:nvSpPr>
            <p:spPr>
              <a:xfrm>
                <a:off x="2058707" y="114004"/>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6"/>
              <p:cNvSpPr/>
              <p:nvPr/>
            </p:nvSpPr>
            <p:spPr>
              <a:xfrm rot="4551728">
                <a:off x="-119588" y="1473738"/>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6"/>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6"/>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6"/>
              <p:cNvSpPr/>
              <p:nvPr/>
            </p:nvSpPr>
            <p:spPr>
              <a:xfrm flipH="1">
                <a:off x="8426011" y="378478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6"/>
              <p:cNvSpPr/>
              <p:nvPr/>
            </p:nvSpPr>
            <p:spPr>
              <a:xfrm flipH="1">
                <a:off x="7449743" y="4460140"/>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6"/>
              <p:cNvSpPr/>
              <p:nvPr/>
            </p:nvSpPr>
            <p:spPr>
              <a:xfrm flipH="1">
                <a:off x="8036308" y="24103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6"/>
              <p:cNvSpPr/>
              <p:nvPr/>
            </p:nvSpPr>
            <p:spPr>
              <a:xfrm flipH="1">
                <a:off x="8343221" y="2990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6"/>
              <p:cNvSpPr/>
              <p:nvPr/>
            </p:nvSpPr>
            <p:spPr>
              <a:xfrm flipH="1">
                <a:off x="8850971" y="42084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6"/>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6"/>
              <p:cNvSpPr/>
              <p:nvPr/>
            </p:nvSpPr>
            <p:spPr>
              <a:xfrm flipH="1">
                <a:off x="8286096" y="2015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6"/>
              <p:cNvSpPr/>
              <p:nvPr/>
            </p:nvSpPr>
            <p:spPr>
              <a:xfrm flipH="1">
                <a:off x="431833" y="923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6"/>
              <p:cNvSpPr/>
              <p:nvPr/>
            </p:nvSpPr>
            <p:spPr>
              <a:xfrm flipH="1">
                <a:off x="5442221" y="256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6"/>
              <p:cNvSpPr/>
              <p:nvPr/>
            </p:nvSpPr>
            <p:spPr>
              <a:xfrm>
                <a:off x="8772830" y="2813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6"/>
              <p:cNvSpPr/>
              <p:nvPr/>
            </p:nvSpPr>
            <p:spPr>
              <a:xfrm>
                <a:off x="431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6"/>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6"/>
              <p:cNvSpPr/>
              <p:nvPr/>
            </p:nvSpPr>
            <p:spPr>
              <a:xfrm>
                <a:off x="1066555" y="1467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6"/>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6"/>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6"/>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6"/>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6"/>
              <p:cNvSpPr/>
              <p:nvPr/>
            </p:nvSpPr>
            <p:spPr>
              <a:xfrm flipH="1">
                <a:off x="311258" y="42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6"/>
              <p:cNvSpPr/>
              <p:nvPr/>
            </p:nvSpPr>
            <p:spPr>
              <a:xfrm flipH="1">
                <a:off x="185158" y="2479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6"/>
              <p:cNvSpPr/>
              <p:nvPr/>
            </p:nvSpPr>
            <p:spPr>
              <a:xfrm flipH="1">
                <a:off x="8215658" y="49090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6"/>
              <p:cNvSpPr/>
              <p:nvPr/>
            </p:nvSpPr>
            <p:spPr>
              <a:xfrm flipH="1">
                <a:off x="6602908" y="486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6"/>
              <p:cNvSpPr/>
              <p:nvPr/>
            </p:nvSpPr>
            <p:spPr>
              <a:xfrm flipH="1">
                <a:off x="8355008" y="2360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6"/>
              <p:cNvSpPr/>
              <p:nvPr/>
            </p:nvSpPr>
            <p:spPr>
              <a:xfrm flipH="1">
                <a:off x="8155908" y="661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6"/>
              <p:cNvSpPr/>
              <p:nvPr/>
            </p:nvSpPr>
            <p:spPr>
              <a:xfrm flipH="1">
                <a:off x="8952333" y="7146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6"/>
              <p:cNvSpPr/>
              <p:nvPr/>
            </p:nvSpPr>
            <p:spPr>
              <a:xfrm flipH="1">
                <a:off x="7445783" y="1637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6"/>
              <p:cNvSpPr/>
              <p:nvPr/>
            </p:nvSpPr>
            <p:spPr>
              <a:xfrm flipH="1">
                <a:off x="297983" y="37807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8" name="Google Shape;1138;p26"/>
            <p:cNvSpPr/>
            <p:nvPr/>
          </p:nvSpPr>
          <p:spPr>
            <a:xfrm>
              <a:off x="7993497" y="1794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6"/>
            <p:cNvSpPr/>
            <p:nvPr/>
          </p:nvSpPr>
          <p:spPr>
            <a:xfrm>
              <a:off x="8064199" y="4405161"/>
              <a:ext cx="362744" cy="406670"/>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0" name="Google Shape;1140;p26"/>
          <p:cNvSpPr txBox="1">
            <a:spLocks noGrp="1"/>
          </p:cNvSpPr>
          <p:nvPr>
            <p:ph type="title"/>
          </p:nvPr>
        </p:nvSpPr>
        <p:spPr>
          <a:xfrm>
            <a:off x="1957875" y="1682850"/>
            <a:ext cx="2438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1" name="Google Shape;1141;p26"/>
          <p:cNvSpPr txBox="1">
            <a:spLocks noGrp="1"/>
          </p:cNvSpPr>
          <p:nvPr>
            <p:ph type="subTitle" idx="1"/>
          </p:nvPr>
        </p:nvSpPr>
        <p:spPr>
          <a:xfrm>
            <a:off x="1957875" y="2269375"/>
            <a:ext cx="2438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2" name="Google Shape;1142;p26"/>
          <p:cNvSpPr txBox="1">
            <a:spLocks noGrp="1"/>
          </p:cNvSpPr>
          <p:nvPr>
            <p:ph type="title" idx="2"/>
          </p:nvPr>
        </p:nvSpPr>
        <p:spPr>
          <a:xfrm>
            <a:off x="5995450" y="1682850"/>
            <a:ext cx="2438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3" name="Google Shape;1143;p26"/>
          <p:cNvSpPr txBox="1">
            <a:spLocks noGrp="1"/>
          </p:cNvSpPr>
          <p:nvPr>
            <p:ph type="subTitle" idx="3"/>
          </p:nvPr>
        </p:nvSpPr>
        <p:spPr>
          <a:xfrm>
            <a:off x="5995450" y="2269375"/>
            <a:ext cx="2438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4" name="Google Shape;1144;p26"/>
          <p:cNvSpPr txBox="1">
            <a:spLocks noGrp="1"/>
          </p:cNvSpPr>
          <p:nvPr>
            <p:ph type="title" idx="4"/>
          </p:nvPr>
        </p:nvSpPr>
        <p:spPr>
          <a:xfrm>
            <a:off x="1957875" y="3116250"/>
            <a:ext cx="2438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5" name="Google Shape;1145;p26"/>
          <p:cNvSpPr txBox="1">
            <a:spLocks noGrp="1"/>
          </p:cNvSpPr>
          <p:nvPr>
            <p:ph type="subTitle" idx="5"/>
          </p:nvPr>
        </p:nvSpPr>
        <p:spPr>
          <a:xfrm>
            <a:off x="1957875" y="3702775"/>
            <a:ext cx="2438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6" name="Google Shape;1146;p26"/>
          <p:cNvSpPr txBox="1">
            <a:spLocks noGrp="1"/>
          </p:cNvSpPr>
          <p:nvPr>
            <p:ph type="title" idx="6"/>
          </p:nvPr>
        </p:nvSpPr>
        <p:spPr>
          <a:xfrm>
            <a:off x="5995450" y="3116250"/>
            <a:ext cx="2438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7" name="Google Shape;1147;p26"/>
          <p:cNvSpPr txBox="1">
            <a:spLocks noGrp="1"/>
          </p:cNvSpPr>
          <p:nvPr>
            <p:ph type="subTitle" idx="7"/>
          </p:nvPr>
        </p:nvSpPr>
        <p:spPr>
          <a:xfrm>
            <a:off x="5995450" y="3702775"/>
            <a:ext cx="2438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8" name="Google Shape;1148;p26"/>
          <p:cNvSpPr txBox="1">
            <a:spLocks noGrp="1"/>
          </p:cNvSpPr>
          <p:nvPr>
            <p:ph type="title" idx="8"/>
          </p:nvPr>
        </p:nvSpPr>
        <p:spPr>
          <a:xfrm>
            <a:off x="720000" y="532925"/>
            <a:ext cx="77040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149"/>
        <p:cNvGrpSpPr/>
        <p:nvPr/>
      </p:nvGrpSpPr>
      <p:grpSpPr>
        <a:xfrm>
          <a:off x="0" y="0"/>
          <a:ext cx="0" cy="0"/>
          <a:chOff x="0" y="0"/>
          <a:chExt cx="0" cy="0"/>
        </a:xfrm>
      </p:grpSpPr>
      <p:grpSp>
        <p:nvGrpSpPr>
          <p:cNvPr id="1150" name="Google Shape;1150;p27"/>
          <p:cNvGrpSpPr/>
          <p:nvPr/>
        </p:nvGrpSpPr>
        <p:grpSpPr>
          <a:xfrm>
            <a:off x="-17981" y="37804"/>
            <a:ext cx="9167392" cy="5208726"/>
            <a:chOff x="-17981" y="114004"/>
            <a:chExt cx="9167392" cy="5208726"/>
          </a:xfrm>
        </p:grpSpPr>
        <p:sp>
          <p:nvSpPr>
            <p:cNvPr id="1151" name="Google Shape;1151;p27"/>
            <p:cNvSpPr/>
            <p:nvPr/>
          </p:nvSpPr>
          <p:spPr>
            <a:xfrm flipH="1">
              <a:off x="4071631" y="4811957"/>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7"/>
            <p:cNvSpPr/>
            <p:nvPr/>
          </p:nvSpPr>
          <p:spPr>
            <a:xfrm>
              <a:off x="2058707" y="114004"/>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rot="4551728">
              <a:off x="-119588" y="1473738"/>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7"/>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7"/>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flipH="1">
              <a:off x="8426011" y="378478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7"/>
            <p:cNvSpPr/>
            <p:nvPr/>
          </p:nvSpPr>
          <p:spPr>
            <a:xfrm flipH="1">
              <a:off x="7449743" y="4460140"/>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7"/>
            <p:cNvSpPr/>
            <p:nvPr/>
          </p:nvSpPr>
          <p:spPr>
            <a:xfrm flipH="1">
              <a:off x="8036308" y="24103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flipH="1">
              <a:off x="8343221" y="2990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flipH="1">
              <a:off x="8850971" y="42084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7"/>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7"/>
            <p:cNvSpPr/>
            <p:nvPr/>
          </p:nvSpPr>
          <p:spPr>
            <a:xfrm flipH="1">
              <a:off x="8286096" y="2015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7"/>
            <p:cNvSpPr/>
            <p:nvPr/>
          </p:nvSpPr>
          <p:spPr>
            <a:xfrm flipH="1">
              <a:off x="431833" y="923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7"/>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7"/>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7"/>
            <p:cNvSpPr/>
            <p:nvPr/>
          </p:nvSpPr>
          <p:spPr>
            <a:xfrm flipH="1">
              <a:off x="5442221" y="256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7"/>
            <p:cNvSpPr/>
            <p:nvPr/>
          </p:nvSpPr>
          <p:spPr>
            <a:xfrm>
              <a:off x="8772830" y="2813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7"/>
            <p:cNvSpPr/>
            <p:nvPr/>
          </p:nvSpPr>
          <p:spPr>
            <a:xfrm>
              <a:off x="431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7"/>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7"/>
            <p:cNvSpPr/>
            <p:nvPr/>
          </p:nvSpPr>
          <p:spPr>
            <a:xfrm>
              <a:off x="1066555" y="1467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7"/>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7"/>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7"/>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7"/>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7"/>
            <p:cNvSpPr/>
            <p:nvPr/>
          </p:nvSpPr>
          <p:spPr>
            <a:xfrm flipH="1">
              <a:off x="311258" y="42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7"/>
            <p:cNvSpPr/>
            <p:nvPr/>
          </p:nvSpPr>
          <p:spPr>
            <a:xfrm flipH="1">
              <a:off x="185158" y="2479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7"/>
            <p:cNvSpPr/>
            <p:nvPr/>
          </p:nvSpPr>
          <p:spPr>
            <a:xfrm flipH="1">
              <a:off x="8215658" y="49090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7"/>
            <p:cNvSpPr/>
            <p:nvPr/>
          </p:nvSpPr>
          <p:spPr>
            <a:xfrm flipH="1">
              <a:off x="6602908" y="486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7"/>
            <p:cNvSpPr/>
            <p:nvPr/>
          </p:nvSpPr>
          <p:spPr>
            <a:xfrm flipH="1">
              <a:off x="8355008" y="2360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7"/>
            <p:cNvSpPr/>
            <p:nvPr/>
          </p:nvSpPr>
          <p:spPr>
            <a:xfrm flipH="1">
              <a:off x="8155908" y="661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7"/>
            <p:cNvSpPr/>
            <p:nvPr/>
          </p:nvSpPr>
          <p:spPr>
            <a:xfrm flipH="1">
              <a:off x="8952333" y="7146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7"/>
            <p:cNvSpPr/>
            <p:nvPr/>
          </p:nvSpPr>
          <p:spPr>
            <a:xfrm flipH="1">
              <a:off x="7445783" y="1637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7"/>
            <p:cNvSpPr/>
            <p:nvPr/>
          </p:nvSpPr>
          <p:spPr>
            <a:xfrm flipH="1">
              <a:off x="297983" y="37807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5" name="Google Shape;1185;p27"/>
          <p:cNvSpPr txBox="1">
            <a:spLocks noGrp="1"/>
          </p:cNvSpPr>
          <p:nvPr>
            <p:ph type="title"/>
          </p:nvPr>
        </p:nvSpPr>
        <p:spPr>
          <a:xfrm>
            <a:off x="720000"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86" name="Google Shape;1186;p27"/>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rgbClr val="242424"/>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7" name="Google Shape;1187;p27"/>
          <p:cNvSpPr txBox="1">
            <a:spLocks noGrp="1"/>
          </p:cNvSpPr>
          <p:nvPr>
            <p:ph type="title" idx="2"/>
          </p:nvPr>
        </p:nvSpPr>
        <p:spPr>
          <a:xfrm>
            <a:off x="3419269"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88" name="Google Shape;1188;p27"/>
          <p:cNvSpPr txBox="1">
            <a:spLocks noGrp="1"/>
          </p:cNvSpPr>
          <p:nvPr>
            <p:ph type="subTitle" idx="3"/>
          </p:nvPr>
        </p:nvSpPr>
        <p:spPr>
          <a:xfrm>
            <a:off x="341926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rgbClr val="242424"/>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9" name="Google Shape;1189;p27"/>
          <p:cNvSpPr txBox="1">
            <a:spLocks noGrp="1"/>
          </p:cNvSpPr>
          <p:nvPr>
            <p:ph type="title" idx="4"/>
          </p:nvPr>
        </p:nvSpPr>
        <p:spPr>
          <a:xfrm>
            <a:off x="720000"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90" name="Google Shape;1190;p27"/>
          <p:cNvSpPr txBox="1">
            <a:spLocks noGrp="1"/>
          </p:cNvSpPr>
          <p:nvPr>
            <p:ph type="subTitle" idx="5"/>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rgbClr val="242424"/>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1" name="Google Shape;1191;p27"/>
          <p:cNvSpPr txBox="1">
            <a:spLocks noGrp="1"/>
          </p:cNvSpPr>
          <p:nvPr>
            <p:ph type="title" idx="6"/>
          </p:nvPr>
        </p:nvSpPr>
        <p:spPr>
          <a:xfrm>
            <a:off x="3419269"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92" name="Google Shape;1192;p27"/>
          <p:cNvSpPr txBox="1">
            <a:spLocks noGrp="1"/>
          </p:cNvSpPr>
          <p:nvPr>
            <p:ph type="subTitle" idx="7"/>
          </p:nvPr>
        </p:nvSpPr>
        <p:spPr>
          <a:xfrm>
            <a:off x="341926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rgbClr val="242424"/>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3" name="Google Shape;1193;p27"/>
          <p:cNvSpPr txBox="1">
            <a:spLocks noGrp="1"/>
          </p:cNvSpPr>
          <p:nvPr>
            <p:ph type="title" idx="8"/>
          </p:nvPr>
        </p:nvSpPr>
        <p:spPr>
          <a:xfrm>
            <a:off x="6118545"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94" name="Google Shape;1194;p27"/>
          <p:cNvSpPr txBox="1">
            <a:spLocks noGrp="1"/>
          </p:cNvSpPr>
          <p:nvPr>
            <p:ph type="subTitle" idx="9"/>
          </p:nvPr>
        </p:nvSpPr>
        <p:spPr>
          <a:xfrm>
            <a:off x="6118545"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rgbClr val="242424"/>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5" name="Google Shape;1195;p27"/>
          <p:cNvSpPr txBox="1">
            <a:spLocks noGrp="1"/>
          </p:cNvSpPr>
          <p:nvPr>
            <p:ph type="title" idx="13"/>
          </p:nvPr>
        </p:nvSpPr>
        <p:spPr>
          <a:xfrm>
            <a:off x="6118545"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96" name="Google Shape;1196;p27"/>
          <p:cNvSpPr txBox="1">
            <a:spLocks noGrp="1"/>
          </p:cNvSpPr>
          <p:nvPr>
            <p:ph type="subTitle" idx="14"/>
          </p:nvPr>
        </p:nvSpPr>
        <p:spPr>
          <a:xfrm>
            <a:off x="6118545"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rgbClr val="242424"/>
                </a:solidFill>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7" name="Google Shape;1197;p27"/>
          <p:cNvSpPr txBox="1">
            <a:spLocks noGrp="1"/>
          </p:cNvSpPr>
          <p:nvPr>
            <p:ph type="title" idx="15"/>
          </p:nvPr>
        </p:nvSpPr>
        <p:spPr>
          <a:xfrm>
            <a:off x="720000" y="532925"/>
            <a:ext cx="77040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198"/>
        <p:cNvGrpSpPr/>
        <p:nvPr/>
      </p:nvGrpSpPr>
      <p:grpSpPr>
        <a:xfrm>
          <a:off x="0" y="0"/>
          <a:ext cx="0" cy="0"/>
          <a:chOff x="0" y="0"/>
          <a:chExt cx="0" cy="0"/>
        </a:xfrm>
      </p:grpSpPr>
      <p:grpSp>
        <p:nvGrpSpPr>
          <p:cNvPr id="1199" name="Google Shape;1199;p28"/>
          <p:cNvGrpSpPr/>
          <p:nvPr/>
        </p:nvGrpSpPr>
        <p:grpSpPr>
          <a:xfrm>
            <a:off x="-17981" y="37804"/>
            <a:ext cx="9167392" cy="5208726"/>
            <a:chOff x="-17981" y="114004"/>
            <a:chExt cx="9167392" cy="5208726"/>
          </a:xfrm>
        </p:grpSpPr>
        <p:grpSp>
          <p:nvGrpSpPr>
            <p:cNvPr id="1200" name="Google Shape;1200;p28"/>
            <p:cNvGrpSpPr/>
            <p:nvPr/>
          </p:nvGrpSpPr>
          <p:grpSpPr>
            <a:xfrm flipH="1">
              <a:off x="-17981" y="114004"/>
              <a:ext cx="9167392" cy="5208726"/>
              <a:chOff x="-17981" y="114004"/>
              <a:chExt cx="9167392" cy="5208726"/>
            </a:xfrm>
          </p:grpSpPr>
          <p:sp>
            <p:nvSpPr>
              <p:cNvPr id="1201" name="Google Shape;1201;p28"/>
              <p:cNvSpPr/>
              <p:nvPr/>
            </p:nvSpPr>
            <p:spPr>
              <a:xfrm flipH="1">
                <a:off x="4071631" y="4811957"/>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8"/>
              <p:cNvSpPr/>
              <p:nvPr/>
            </p:nvSpPr>
            <p:spPr>
              <a:xfrm>
                <a:off x="2058707" y="114004"/>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8"/>
              <p:cNvSpPr/>
              <p:nvPr/>
            </p:nvSpPr>
            <p:spPr>
              <a:xfrm rot="4551728">
                <a:off x="-119588" y="1473738"/>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8"/>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8"/>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8"/>
              <p:cNvSpPr/>
              <p:nvPr/>
            </p:nvSpPr>
            <p:spPr>
              <a:xfrm flipH="1">
                <a:off x="8426011" y="378478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8"/>
              <p:cNvSpPr/>
              <p:nvPr/>
            </p:nvSpPr>
            <p:spPr>
              <a:xfrm flipH="1">
                <a:off x="7449743" y="4460140"/>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8"/>
              <p:cNvSpPr/>
              <p:nvPr/>
            </p:nvSpPr>
            <p:spPr>
              <a:xfrm flipH="1">
                <a:off x="8036308" y="24103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8"/>
              <p:cNvSpPr/>
              <p:nvPr/>
            </p:nvSpPr>
            <p:spPr>
              <a:xfrm flipH="1">
                <a:off x="8343221" y="2990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8"/>
              <p:cNvSpPr/>
              <p:nvPr/>
            </p:nvSpPr>
            <p:spPr>
              <a:xfrm flipH="1">
                <a:off x="8850971" y="42084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8"/>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8"/>
              <p:cNvSpPr/>
              <p:nvPr/>
            </p:nvSpPr>
            <p:spPr>
              <a:xfrm flipH="1">
                <a:off x="8286096" y="2015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8"/>
              <p:cNvSpPr/>
              <p:nvPr/>
            </p:nvSpPr>
            <p:spPr>
              <a:xfrm flipH="1">
                <a:off x="431833" y="923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8"/>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8"/>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8"/>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8"/>
              <p:cNvSpPr/>
              <p:nvPr/>
            </p:nvSpPr>
            <p:spPr>
              <a:xfrm flipH="1">
                <a:off x="5442221" y="256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8"/>
              <p:cNvSpPr/>
              <p:nvPr/>
            </p:nvSpPr>
            <p:spPr>
              <a:xfrm>
                <a:off x="8772830" y="2813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8"/>
              <p:cNvSpPr/>
              <p:nvPr/>
            </p:nvSpPr>
            <p:spPr>
              <a:xfrm>
                <a:off x="431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8"/>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8"/>
              <p:cNvSpPr/>
              <p:nvPr/>
            </p:nvSpPr>
            <p:spPr>
              <a:xfrm>
                <a:off x="1066555" y="1467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8"/>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8"/>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8"/>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8"/>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8"/>
              <p:cNvSpPr/>
              <p:nvPr/>
            </p:nvSpPr>
            <p:spPr>
              <a:xfrm flipH="1">
                <a:off x="311258" y="42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8"/>
              <p:cNvSpPr/>
              <p:nvPr/>
            </p:nvSpPr>
            <p:spPr>
              <a:xfrm flipH="1">
                <a:off x="185158" y="2479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8"/>
              <p:cNvSpPr/>
              <p:nvPr/>
            </p:nvSpPr>
            <p:spPr>
              <a:xfrm flipH="1">
                <a:off x="8215658" y="49090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8"/>
              <p:cNvSpPr/>
              <p:nvPr/>
            </p:nvSpPr>
            <p:spPr>
              <a:xfrm flipH="1">
                <a:off x="6602908" y="486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8"/>
              <p:cNvSpPr/>
              <p:nvPr/>
            </p:nvSpPr>
            <p:spPr>
              <a:xfrm flipH="1">
                <a:off x="8355008" y="2360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8"/>
              <p:cNvSpPr/>
              <p:nvPr/>
            </p:nvSpPr>
            <p:spPr>
              <a:xfrm flipH="1">
                <a:off x="8155908" y="661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8"/>
              <p:cNvSpPr/>
              <p:nvPr/>
            </p:nvSpPr>
            <p:spPr>
              <a:xfrm flipH="1">
                <a:off x="8952333" y="7146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8"/>
              <p:cNvSpPr/>
              <p:nvPr/>
            </p:nvSpPr>
            <p:spPr>
              <a:xfrm flipH="1">
                <a:off x="7445783" y="1637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8"/>
              <p:cNvSpPr/>
              <p:nvPr/>
            </p:nvSpPr>
            <p:spPr>
              <a:xfrm flipH="1">
                <a:off x="297983" y="37807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5" name="Google Shape;1235;p28"/>
            <p:cNvSpPr/>
            <p:nvPr/>
          </p:nvSpPr>
          <p:spPr>
            <a:xfrm>
              <a:off x="7993497" y="1794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8"/>
            <p:cNvSpPr/>
            <p:nvPr/>
          </p:nvSpPr>
          <p:spPr>
            <a:xfrm>
              <a:off x="8064199" y="4405161"/>
              <a:ext cx="362744" cy="406670"/>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7" name="Google Shape;1237;p28"/>
          <p:cNvSpPr txBox="1">
            <a:spLocks noGrp="1"/>
          </p:cNvSpPr>
          <p:nvPr>
            <p:ph type="title" hasCustomPrompt="1"/>
          </p:nvPr>
        </p:nvSpPr>
        <p:spPr>
          <a:xfrm>
            <a:off x="1284000" y="540000"/>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38" name="Google Shape;1238;p28"/>
          <p:cNvSpPr txBox="1">
            <a:spLocks noGrp="1"/>
          </p:cNvSpPr>
          <p:nvPr>
            <p:ph type="subTitle" idx="1"/>
          </p:nvPr>
        </p:nvSpPr>
        <p:spPr>
          <a:xfrm>
            <a:off x="1284000" y="1246025"/>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9" name="Google Shape;1239;p28"/>
          <p:cNvSpPr txBox="1">
            <a:spLocks noGrp="1"/>
          </p:cNvSpPr>
          <p:nvPr>
            <p:ph type="title" idx="2" hasCustomPrompt="1"/>
          </p:nvPr>
        </p:nvSpPr>
        <p:spPr>
          <a:xfrm>
            <a:off x="1284000" y="19961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40" name="Google Shape;1240;p28"/>
          <p:cNvSpPr txBox="1">
            <a:spLocks noGrp="1"/>
          </p:cNvSpPr>
          <p:nvPr>
            <p:ph type="subTitle" idx="3"/>
          </p:nvPr>
        </p:nvSpPr>
        <p:spPr>
          <a:xfrm>
            <a:off x="1284000" y="270216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1" name="Google Shape;1241;p28"/>
          <p:cNvSpPr txBox="1">
            <a:spLocks noGrp="1"/>
          </p:cNvSpPr>
          <p:nvPr>
            <p:ph type="title" idx="4" hasCustomPrompt="1"/>
          </p:nvPr>
        </p:nvSpPr>
        <p:spPr>
          <a:xfrm>
            <a:off x="1284000" y="345228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42" name="Google Shape;1242;p28"/>
          <p:cNvSpPr txBox="1">
            <a:spLocks noGrp="1"/>
          </p:cNvSpPr>
          <p:nvPr>
            <p:ph type="subTitle" idx="5"/>
          </p:nvPr>
        </p:nvSpPr>
        <p:spPr>
          <a:xfrm>
            <a:off x="1284000" y="415831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1243"/>
        <p:cNvGrpSpPr/>
        <p:nvPr/>
      </p:nvGrpSpPr>
      <p:grpSpPr>
        <a:xfrm>
          <a:off x="0" y="0"/>
          <a:ext cx="0" cy="0"/>
          <a:chOff x="0" y="0"/>
          <a:chExt cx="0" cy="0"/>
        </a:xfrm>
      </p:grpSpPr>
      <p:grpSp>
        <p:nvGrpSpPr>
          <p:cNvPr id="1244" name="Google Shape;1244;p29"/>
          <p:cNvGrpSpPr/>
          <p:nvPr/>
        </p:nvGrpSpPr>
        <p:grpSpPr>
          <a:xfrm rot="10800000">
            <a:off x="238985" y="169665"/>
            <a:ext cx="8669347" cy="4926463"/>
            <a:chOff x="238985" y="169665"/>
            <a:chExt cx="8669347" cy="4926463"/>
          </a:xfrm>
        </p:grpSpPr>
        <p:grpSp>
          <p:nvGrpSpPr>
            <p:cNvPr id="1245" name="Google Shape;1245;p29"/>
            <p:cNvGrpSpPr/>
            <p:nvPr/>
          </p:nvGrpSpPr>
          <p:grpSpPr>
            <a:xfrm>
              <a:off x="6529285" y="4516190"/>
              <a:ext cx="192847" cy="184618"/>
              <a:chOff x="7707785" y="4394590"/>
              <a:chExt cx="192847" cy="184618"/>
            </a:xfrm>
          </p:grpSpPr>
          <p:sp>
            <p:nvSpPr>
              <p:cNvPr id="1246" name="Google Shape;1246;p29"/>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9"/>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9"/>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9" name="Google Shape;1249;p29"/>
            <p:cNvSpPr/>
            <p:nvPr/>
          </p:nvSpPr>
          <p:spPr>
            <a:xfrm>
              <a:off x="4700603"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9"/>
            <p:cNvSpPr/>
            <p:nvPr/>
          </p:nvSpPr>
          <p:spPr>
            <a:xfrm>
              <a:off x="1230382" y="605866"/>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9"/>
            <p:cNvSpPr/>
            <p:nvPr/>
          </p:nvSpPr>
          <p:spPr>
            <a:xfrm rot="8407205">
              <a:off x="3927313" y="581863"/>
              <a:ext cx="909930" cy="499603"/>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9"/>
            <p:cNvSpPr/>
            <p:nvPr/>
          </p:nvSpPr>
          <p:spPr>
            <a:xfrm>
              <a:off x="238987"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9"/>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9"/>
            <p:cNvSpPr/>
            <p:nvPr/>
          </p:nvSpPr>
          <p:spPr>
            <a:xfrm>
              <a:off x="576087"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9"/>
            <p:cNvSpPr/>
            <p:nvPr/>
          </p:nvSpPr>
          <p:spPr>
            <a:xfrm>
              <a:off x="1103771"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6" name="Google Shape;1256;p29"/>
            <p:cNvGrpSpPr/>
            <p:nvPr/>
          </p:nvGrpSpPr>
          <p:grpSpPr>
            <a:xfrm>
              <a:off x="7138260" y="4863865"/>
              <a:ext cx="192847" cy="184618"/>
              <a:chOff x="7707785" y="4394590"/>
              <a:chExt cx="192847" cy="184618"/>
            </a:xfrm>
          </p:grpSpPr>
          <p:sp>
            <p:nvSpPr>
              <p:cNvPr id="1257" name="Google Shape;1257;p29"/>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9"/>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9"/>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1260;p29"/>
            <p:cNvGrpSpPr/>
            <p:nvPr/>
          </p:nvGrpSpPr>
          <p:grpSpPr>
            <a:xfrm>
              <a:off x="7397685" y="4326765"/>
              <a:ext cx="192847" cy="184618"/>
              <a:chOff x="7707785" y="4394590"/>
              <a:chExt cx="192847" cy="184618"/>
            </a:xfrm>
          </p:grpSpPr>
          <p:sp>
            <p:nvSpPr>
              <p:cNvPr id="1261" name="Google Shape;1261;p29"/>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9"/>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9"/>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1264;p29"/>
            <p:cNvGrpSpPr/>
            <p:nvPr/>
          </p:nvGrpSpPr>
          <p:grpSpPr>
            <a:xfrm>
              <a:off x="8120785" y="739365"/>
              <a:ext cx="192847" cy="184618"/>
              <a:chOff x="7707785" y="4394590"/>
              <a:chExt cx="192847" cy="184618"/>
            </a:xfrm>
          </p:grpSpPr>
          <p:sp>
            <p:nvSpPr>
              <p:cNvPr id="1265" name="Google Shape;1265;p29"/>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9"/>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9"/>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29"/>
            <p:cNvGrpSpPr/>
            <p:nvPr/>
          </p:nvGrpSpPr>
          <p:grpSpPr>
            <a:xfrm>
              <a:off x="8715485" y="651877"/>
              <a:ext cx="192847" cy="184618"/>
              <a:chOff x="7707785" y="4394590"/>
              <a:chExt cx="192847" cy="184618"/>
            </a:xfrm>
          </p:grpSpPr>
          <p:sp>
            <p:nvSpPr>
              <p:cNvPr id="1269" name="Google Shape;1269;p29"/>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9"/>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 name="Google Shape;1272;p29"/>
            <p:cNvGrpSpPr/>
            <p:nvPr/>
          </p:nvGrpSpPr>
          <p:grpSpPr>
            <a:xfrm>
              <a:off x="908910" y="354265"/>
              <a:ext cx="192847" cy="184618"/>
              <a:chOff x="7707785" y="4394590"/>
              <a:chExt cx="192847" cy="184618"/>
            </a:xfrm>
          </p:grpSpPr>
          <p:sp>
            <p:nvSpPr>
              <p:cNvPr id="1273" name="Google Shape;1273;p29"/>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9"/>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9"/>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29"/>
            <p:cNvGrpSpPr/>
            <p:nvPr/>
          </p:nvGrpSpPr>
          <p:grpSpPr>
            <a:xfrm>
              <a:off x="875835" y="1107715"/>
              <a:ext cx="192847" cy="184618"/>
              <a:chOff x="7707785" y="4394590"/>
              <a:chExt cx="192847" cy="184618"/>
            </a:xfrm>
          </p:grpSpPr>
          <p:sp>
            <p:nvSpPr>
              <p:cNvPr id="1277" name="Google Shape;1277;p29"/>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9"/>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9"/>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29"/>
            <p:cNvGrpSpPr/>
            <p:nvPr/>
          </p:nvGrpSpPr>
          <p:grpSpPr>
            <a:xfrm>
              <a:off x="2020435" y="605865"/>
              <a:ext cx="192847" cy="184618"/>
              <a:chOff x="7707785" y="4394590"/>
              <a:chExt cx="192847" cy="184618"/>
            </a:xfrm>
          </p:grpSpPr>
          <p:sp>
            <p:nvSpPr>
              <p:cNvPr id="1281" name="Google Shape;1281;p29"/>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9"/>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9"/>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9"/>
            <p:cNvGrpSpPr/>
            <p:nvPr/>
          </p:nvGrpSpPr>
          <p:grpSpPr>
            <a:xfrm>
              <a:off x="238985" y="169665"/>
              <a:ext cx="192847" cy="184618"/>
              <a:chOff x="7707785" y="4394590"/>
              <a:chExt cx="192847" cy="184618"/>
            </a:xfrm>
          </p:grpSpPr>
          <p:sp>
            <p:nvSpPr>
              <p:cNvPr id="1285" name="Google Shape;1285;p29"/>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9"/>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9"/>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8" name="Google Shape;1288;p29"/>
            <p:cNvSpPr/>
            <p:nvPr/>
          </p:nvSpPr>
          <p:spPr>
            <a:xfrm>
              <a:off x="875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9"/>
            <p:cNvSpPr/>
            <p:nvPr/>
          </p:nvSpPr>
          <p:spPr>
            <a:xfrm>
              <a:off x="783080"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9"/>
            <p:cNvSpPr/>
            <p:nvPr/>
          </p:nvSpPr>
          <p:spPr>
            <a:xfrm>
              <a:off x="369330"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9"/>
            <p:cNvSpPr/>
            <p:nvPr/>
          </p:nvSpPr>
          <p:spPr>
            <a:xfrm>
              <a:off x="947180"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9"/>
            <p:cNvSpPr/>
            <p:nvPr/>
          </p:nvSpPr>
          <p:spPr>
            <a:xfrm>
              <a:off x="5741130"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9"/>
            <p:cNvSpPr/>
            <p:nvPr/>
          </p:nvSpPr>
          <p:spPr>
            <a:xfrm>
              <a:off x="6939630"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9"/>
            <p:cNvSpPr/>
            <p:nvPr/>
          </p:nvSpPr>
          <p:spPr>
            <a:xfrm>
              <a:off x="6725630"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9"/>
            <p:cNvSpPr/>
            <p:nvPr/>
          </p:nvSpPr>
          <p:spPr>
            <a:xfrm>
              <a:off x="8509105"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9"/>
            <p:cNvSpPr/>
            <p:nvPr/>
          </p:nvSpPr>
          <p:spPr>
            <a:xfrm>
              <a:off x="8608980"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9"/>
            <p:cNvSpPr/>
            <p:nvPr/>
          </p:nvSpPr>
          <p:spPr>
            <a:xfrm>
              <a:off x="6854055"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9"/>
            <p:cNvSpPr/>
            <p:nvPr/>
          </p:nvSpPr>
          <p:spPr>
            <a:xfrm>
              <a:off x="1194705" y="1901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9"/>
            <p:cNvSpPr/>
            <p:nvPr/>
          </p:nvSpPr>
          <p:spPr>
            <a:xfrm>
              <a:off x="1016380" y="22580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9"/>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9"/>
            <p:cNvSpPr/>
            <p:nvPr/>
          </p:nvSpPr>
          <p:spPr>
            <a:xfrm>
              <a:off x="5922105"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9"/>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9"/>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9"/>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9"/>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9"/>
            <p:cNvSpPr/>
            <p:nvPr/>
          </p:nvSpPr>
          <p:spPr>
            <a:xfrm rot="-6821485">
              <a:off x="7840483" y="2624665"/>
              <a:ext cx="909955" cy="499617"/>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9"/>
            <p:cNvSpPr/>
            <p:nvPr/>
          </p:nvSpPr>
          <p:spPr>
            <a:xfrm>
              <a:off x="7278712" y="394156"/>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8" name="Google Shape;1308;p29"/>
          <p:cNvSpPr txBox="1">
            <a:spLocks noGrp="1"/>
          </p:cNvSpPr>
          <p:nvPr>
            <p:ph type="title"/>
          </p:nvPr>
        </p:nvSpPr>
        <p:spPr>
          <a:xfrm>
            <a:off x="3455400" y="3479113"/>
            <a:ext cx="238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800"/>
            </a:lvl1pPr>
            <a:lvl2pPr lvl="1" rtl="0">
              <a:spcBef>
                <a:spcPts val="0"/>
              </a:spcBef>
              <a:spcAft>
                <a:spcPts val="0"/>
              </a:spcAft>
              <a:buSzPts val="3500"/>
              <a:buNone/>
              <a:defRPr>
                <a:latin typeface="Poppins"/>
                <a:ea typeface="Poppins"/>
                <a:cs typeface="Poppins"/>
                <a:sym typeface="Poppins"/>
              </a:defRPr>
            </a:lvl2pPr>
            <a:lvl3pPr lvl="2" rtl="0">
              <a:spcBef>
                <a:spcPts val="0"/>
              </a:spcBef>
              <a:spcAft>
                <a:spcPts val="0"/>
              </a:spcAft>
              <a:buSzPts val="3500"/>
              <a:buNone/>
              <a:defRPr>
                <a:latin typeface="Poppins"/>
                <a:ea typeface="Poppins"/>
                <a:cs typeface="Poppins"/>
                <a:sym typeface="Poppins"/>
              </a:defRPr>
            </a:lvl3pPr>
            <a:lvl4pPr lvl="3" rtl="0">
              <a:spcBef>
                <a:spcPts val="0"/>
              </a:spcBef>
              <a:spcAft>
                <a:spcPts val="0"/>
              </a:spcAft>
              <a:buSzPts val="3500"/>
              <a:buNone/>
              <a:defRPr>
                <a:latin typeface="Poppins"/>
                <a:ea typeface="Poppins"/>
                <a:cs typeface="Poppins"/>
                <a:sym typeface="Poppins"/>
              </a:defRPr>
            </a:lvl4pPr>
            <a:lvl5pPr lvl="4" rtl="0">
              <a:spcBef>
                <a:spcPts val="0"/>
              </a:spcBef>
              <a:spcAft>
                <a:spcPts val="0"/>
              </a:spcAft>
              <a:buSzPts val="3500"/>
              <a:buNone/>
              <a:defRPr>
                <a:latin typeface="Poppins"/>
                <a:ea typeface="Poppins"/>
                <a:cs typeface="Poppins"/>
                <a:sym typeface="Poppins"/>
              </a:defRPr>
            </a:lvl5pPr>
            <a:lvl6pPr lvl="5" rtl="0">
              <a:spcBef>
                <a:spcPts val="0"/>
              </a:spcBef>
              <a:spcAft>
                <a:spcPts val="0"/>
              </a:spcAft>
              <a:buSzPts val="3500"/>
              <a:buNone/>
              <a:defRPr>
                <a:latin typeface="Poppins"/>
                <a:ea typeface="Poppins"/>
                <a:cs typeface="Poppins"/>
                <a:sym typeface="Poppins"/>
              </a:defRPr>
            </a:lvl6pPr>
            <a:lvl7pPr lvl="6" rtl="0">
              <a:spcBef>
                <a:spcPts val="0"/>
              </a:spcBef>
              <a:spcAft>
                <a:spcPts val="0"/>
              </a:spcAft>
              <a:buSzPts val="3500"/>
              <a:buNone/>
              <a:defRPr>
                <a:latin typeface="Poppins"/>
                <a:ea typeface="Poppins"/>
                <a:cs typeface="Poppins"/>
                <a:sym typeface="Poppins"/>
              </a:defRPr>
            </a:lvl7pPr>
            <a:lvl8pPr lvl="7" rtl="0">
              <a:spcBef>
                <a:spcPts val="0"/>
              </a:spcBef>
              <a:spcAft>
                <a:spcPts val="0"/>
              </a:spcAft>
              <a:buSzPts val="3500"/>
              <a:buNone/>
              <a:defRPr>
                <a:latin typeface="Poppins"/>
                <a:ea typeface="Poppins"/>
                <a:cs typeface="Poppins"/>
                <a:sym typeface="Poppins"/>
              </a:defRPr>
            </a:lvl8pPr>
            <a:lvl9pPr lvl="8" rtl="0">
              <a:spcBef>
                <a:spcPts val="0"/>
              </a:spcBef>
              <a:spcAft>
                <a:spcPts val="0"/>
              </a:spcAft>
              <a:buSzPts val="3500"/>
              <a:buNone/>
              <a:defRPr>
                <a:latin typeface="Poppins"/>
                <a:ea typeface="Poppins"/>
                <a:cs typeface="Poppins"/>
                <a:sym typeface="Poppins"/>
              </a:defRPr>
            </a:lvl9pPr>
          </a:lstStyle>
          <a:p>
            <a:endParaRPr/>
          </a:p>
        </p:txBody>
      </p:sp>
      <p:sp>
        <p:nvSpPr>
          <p:cNvPr id="1309" name="Google Shape;1309;p29"/>
          <p:cNvSpPr txBox="1">
            <a:spLocks noGrp="1"/>
          </p:cNvSpPr>
          <p:nvPr>
            <p:ph type="title" idx="2"/>
          </p:nvPr>
        </p:nvSpPr>
        <p:spPr>
          <a:xfrm>
            <a:off x="945275" y="3479113"/>
            <a:ext cx="2468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800"/>
            </a:lvl1pPr>
            <a:lvl2pPr lvl="1" rtl="0">
              <a:spcBef>
                <a:spcPts val="0"/>
              </a:spcBef>
              <a:spcAft>
                <a:spcPts val="0"/>
              </a:spcAft>
              <a:buSzPts val="3500"/>
              <a:buNone/>
              <a:defRPr>
                <a:latin typeface="Poppins"/>
                <a:ea typeface="Poppins"/>
                <a:cs typeface="Poppins"/>
                <a:sym typeface="Poppins"/>
              </a:defRPr>
            </a:lvl2pPr>
            <a:lvl3pPr lvl="2" rtl="0">
              <a:spcBef>
                <a:spcPts val="0"/>
              </a:spcBef>
              <a:spcAft>
                <a:spcPts val="0"/>
              </a:spcAft>
              <a:buSzPts val="3500"/>
              <a:buNone/>
              <a:defRPr>
                <a:latin typeface="Poppins"/>
                <a:ea typeface="Poppins"/>
                <a:cs typeface="Poppins"/>
                <a:sym typeface="Poppins"/>
              </a:defRPr>
            </a:lvl3pPr>
            <a:lvl4pPr lvl="3" rtl="0">
              <a:spcBef>
                <a:spcPts val="0"/>
              </a:spcBef>
              <a:spcAft>
                <a:spcPts val="0"/>
              </a:spcAft>
              <a:buSzPts val="3500"/>
              <a:buNone/>
              <a:defRPr>
                <a:latin typeface="Poppins"/>
                <a:ea typeface="Poppins"/>
                <a:cs typeface="Poppins"/>
                <a:sym typeface="Poppins"/>
              </a:defRPr>
            </a:lvl4pPr>
            <a:lvl5pPr lvl="4" rtl="0">
              <a:spcBef>
                <a:spcPts val="0"/>
              </a:spcBef>
              <a:spcAft>
                <a:spcPts val="0"/>
              </a:spcAft>
              <a:buSzPts val="3500"/>
              <a:buNone/>
              <a:defRPr>
                <a:latin typeface="Poppins"/>
                <a:ea typeface="Poppins"/>
                <a:cs typeface="Poppins"/>
                <a:sym typeface="Poppins"/>
              </a:defRPr>
            </a:lvl5pPr>
            <a:lvl6pPr lvl="5" rtl="0">
              <a:spcBef>
                <a:spcPts val="0"/>
              </a:spcBef>
              <a:spcAft>
                <a:spcPts val="0"/>
              </a:spcAft>
              <a:buSzPts val="3500"/>
              <a:buNone/>
              <a:defRPr>
                <a:latin typeface="Poppins"/>
                <a:ea typeface="Poppins"/>
                <a:cs typeface="Poppins"/>
                <a:sym typeface="Poppins"/>
              </a:defRPr>
            </a:lvl6pPr>
            <a:lvl7pPr lvl="6" rtl="0">
              <a:spcBef>
                <a:spcPts val="0"/>
              </a:spcBef>
              <a:spcAft>
                <a:spcPts val="0"/>
              </a:spcAft>
              <a:buSzPts val="3500"/>
              <a:buNone/>
              <a:defRPr>
                <a:latin typeface="Poppins"/>
                <a:ea typeface="Poppins"/>
                <a:cs typeface="Poppins"/>
                <a:sym typeface="Poppins"/>
              </a:defRPr>
            </a:lvl7pPr>
            <a:lvl8pPr lvl="7" rtl="0">
              <a:spcBef>
                <a:spcPts val="0"/>
              </a:spcBef>
              <a:spcAft>
                <a:spcPts val="0"/>
              </a:spcAft>
              <a:buSzPts val="3500"/>
              <a:buNone/>
              <a:defRPr>
                <a:latin typeface="Poppins"/>
                <a:ea typeface="Poppins"/>
                <a:cs typeface="Poppins"/>
                <a:sym typeface="Poppins"/>
              </a:defRPr>
            </a:lvl8pPr>
            <a:lvl9pPr lvl="8" rtl="0">
              <a:spcBef>
                <a:spcPts val="0"/>
              </a:spcBef>
              <a:spcAft>
                <a:spcPts val="0"/>
              </a:spcAft>
              <a:buSzPts val="3500"/>
              <a:buNone/>
              <a:defRPr>
                <a:latin typeface="Poppins"/>
                <a:ea typeface="Poppins"/>
                <a:cs typeface="Poppins"/>
                <a:sym typeface="Poppins"/>
              </a:defRPr>
            </a:lvl9pPr>
          </a:lstStyle>
          <a:p>
            <a:endParaRPr/>
          </a:p>
        </p:txBody>
      </p:sp>
      <p:sp>
        <p:nvSpPr>
          <p:cNvPr id="1310" name="Google Shape;1310;p29"/>
          <p:cNvSpPr txBox="1">
            <a:spLocks noGrp="1"/>
          </p:cNvSpPr>
          <p:nvPr>
            <p:ph type="title" idx="3"/>
          </p:nvPr>
        </p:nvSpPr>
        <p:spPr>
          <a:xfrm>
            <a:off x="5881525" y="3479113"/>
            <a:ext cx="238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800"/>
            </a:lvl1pPr>
            <a:lvl2pPr lvl="1" rtl="0">
              <a:spcBef>
                <a:spcPts val="0"/>
              </a:spcBef>
              <a:spcAft>
                <a:spcPts val="0"/>
              </a:spcAft>
              <a:buSzPts val="3500"/>
              <a:buNone/>
              <a:defRPr>
                <a:latin typeface="Poppins"/>
                <a:ea typeface="Poppins"/>
                <a:cs typeface="Poppins"/>
                <a:sym typeface="Poppins"/>
              </a:defRPr>
            </a:lvl2pPr>
            <a:lvl3pPr lvl="2" rtl="0">
              <a:spcBef>
                <a:spcPts val="0"/>
              </a:spcBef>
              <a:spcAft>
                <a:spcPts val="0"/>
              </a:spcAft>
              <a:buSzPts val="3500"/>
              <a:buNone/>
              <a:defRPr>
                <a:latin typeface="Poppins"/>
                <a:ea typeface="Poppins"/>
                <a:cs typeface="Poppins"/>
                <a:sym typeface="Poppins"/>
              </a:defRPr>
            </a:lvl3pPr>
            <a:lvl4pPr lvl="3" rtl="0">
              <a:spcBef>
                <a:spcPts val="0"/>
              </a:spcBef>
              <a:spcAft>
                <a:spcPts val="0"/>
              </a:spcAft>
              <a:buSzPts val="3500"/>
              <a:buNone/>
              <a:defRPr>
                <a:latin typeface="Poppins"/>
                <a:ea typeface="Poppins"/>
                <a:cs typeface="Poppins"/>
                <a:sym typeface="Poppins"/>
              </a:defRPr>
            </a:lvl4pPr>
            <a:lvl5pPr lvl="4" rtl="0">
              <a:spcBef>
                <a:spcPts val="0"/>
              </a:spcBef>
              <a:spcAft>
                <a:spcPts val="0"/>
              </a:spcAft>
              <a:buSzPts val="3500"/>
              <a:buNone/>
              <a:defRPr>
                <a:latin typeface="Poppins"/>
                <a:ea typeface="Poppins"/>
                <a:cs typeface="Poppins"/>
                <a:sym typeface="Poppins"/>
              </a:defRPr>
            </a:lvl5pPr>
            <a:lvl6pPr lvl="5" rtl="0">
              <a:spcBef>
                <a:spcPts val="0"/>
              </a:spcBef>
              <a:spcAft>
                <a:spcPts val="0"/>
              </a:spcAft>
              <a:buSzPts val="3500"/>
              <a:buNone/>
              <a:defRPr>
                <a:latin typeface="Poppins"/>
                <a:ea typeface="Poppins"/>
                <a:cs typeface="Poppins"/>
                <a:sym typeface="Poppins"/>
              </a:defRPr>
            </a:lvl6pPr>
            <a:lvl7pPr lvl="6" rtl="0">
              <a:spcBef>
                <a:spcPts val="0"/>
              </a:spcBef>
              <a:spcAft>
                <a:spcPts val="0"/>
              </a:spcAft>
              <a:buSzPts val="3500"/>
              <a:buNone/>
              <a:defRPr>
                <a:latin typeface="Poppins"/>
                <a:ea typeface="Poppins"/>
                <a:cs typeface="Poppins"/>
                <a:sym typeface="Poppins"/>
              </a:defRPr>
            </a:lvl7pPr>
            <a:lvl8pPr lvl="7" rtl="0">
              <a:spcBef>
                <a:spcPts val="0"/>
              </a:spcBef>
              <a:spcAft>
                <a:spcPts val="0"/>
              </a:spcAft>
              <a:buSzPts val="3500"/>
              <a:buNone/>
              <a:defRPr>
                <a:latin typeface="Poppins"/>
                <a:ea typeface="Poppins"/>
                <a:cs typeface="Poppins"/>
                <a:sym typeface="Poppins"/>
              </a:defRPr>
            </a:lvl8pPr>
            <a:lvl9pPr lvl="8" rtl="0">
              <a:spcBef>
                <a:spcPts val="0"/>
              </a:spcBef>
              <a:spcAft>
                <a:spcPts val="0"/>
              </a:spcAft>
              <a:buSzPts val="3500"/>
              <a:buNone/>
              <a:defRPr>
                <a:latin typeface="Poppins"/>
                <a:ea typeface="Poppins"/>
                <a:cs typeface="Poppins"/>
                <a:sym typeface="Poppins"/>
              </a:defRPr>
            </a:lvl9pPr>
          </a:lstStyle>
          <a:p>
            <a:endParaRPr/>
          </a:p>
        </p:txBody>
      </p:sp>
      <p:sp>
        <p:nvSpPr>
          <p:cNvPr id="1311" name="Google Shape;1311;p29"/>
          <p:cNvSpPr txBox="1">
            <a:spLocks noGrp="1"/>
          </p:cNvSpPr>
          <p:nvPr>
            <p:ph type="subTitle" idx="1"/>
          </p:nvPr>
        </p:nvSpPr>
        <p:spPr>
          <a:xfrm>
            <a:off x="945275" y="3957075"/>
            <a:ext cx="2468100" cy="598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1400"/>
              <a:buNone/>
              <a:defRPr sz="1600">
                <a:latin typeface="Poppins"/>
                <a:ea typeface="Poppins"/>
                <a:cs typeface="Poppins"/>
                <a:sym typeface="Poppin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12" name="Google Shape;1312;p29"/>
          <p:cNvSpPr txBox="1">
            <a:spLocks noGrp="1"/>
          </p:cNvSpPr>
          <p:nvPr>
            <p:ph type="subTitle" idx="4"/>
          </p:nvPr>
        </p:nvSpPr>
        <p:spPr>
          <a:xfrm>
            <a:off x="3455400" y="3957075"/>
            <a:ext cx="23841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Poppins"/>
                <a:ea typeface="Poppins"/>
                <a:cs typeface="Poppins"/>
                <a:sym typeface="Poppin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13" name="Google Shape;1313;p29"/>
          <p:cNvSpPr txBox="1">
            <a:spLocks noGrp="1"/>
          </p:cNvSpPr>
          <p:nvPr>
            <p:ph type="subTitle" idx="5"/>
          </p:nvPr>
        </p:nvSpPr>
        <p:spPr>
          <a:xfrm>
            <a:off x="5881675" y="3957075"/>
            <a:ext cx="23841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Poppins"/>
                <a:ea typeface="Poppins"/>
                <a:cs typeface="Poppins"/>
                <a:sym typeface="Poppins"/>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14" name="Google Shape;1314;p29"/>
          <p:cNvSpPr txBox="1">
            <a:spLocks noGrp="1"/>
          </p:cNvSpPr>
          <p:nvPr>
            <p:ph type="title" idx="6" hasCustomPrompt="1"/>
          </p:nvPr>
        </p:nvSpPr>
        <p:spPr>
          <a:xfrm>
            <a:off x="1272275" y="1297100"/>
            <a:ext cx="15042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3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15" name="Google Shape;1315;p29"/>
          <p:cNvSpPr txBox="1">
            <a:spLocks noGrp="1"/>
          </p:cNvSpPr>
          <p:nvPr>
            <p:ph type="title" idx="7" hasCustomPrompt="1"/>
          </p:nvPr>
        </p:nvSpPr>
        <p:spPr>
          <a:xfrm>
            <a:off x="3819900" y="1323125"/>
            <a:ext cx="15042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3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16" name="Google Shape;1316;p29"/>
          <p:cNvSpPr txBox="1">
            <a:spLocks noGrp="1"/>
          </p:cNvSpPr>
          <p:nvPr>
            <p:ph type="title" idx="8" hasCustomPrompt="1"/>
          </p:nvPr>
        </p:nvSpPr>
        <p:spPr>
          <a:xfrm>
            <a:off x="6448050" y="1323125"/>
            <a:ext cx="15042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3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17" name="Google Shape;1317;p29"/>
          <p:cNvSpPr txBox="1">
            <a:spLocks noGrp="1"/>
          </p:cNvSpPr>
          <p:nvPr>
            <p:ph type="title" idx="9"/>
          </p:nvPr>
        </p:nvSpPr>
        <p:spPr>
          <a:xfrm>
            <a:off x="687000" y="553375"/>
            <a:ext cx="77712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atin typeface="Poppins"/>
                <a:ea typeface="Poppins"/>
                <a:cs typeface="Poppins"/>
                <a:sym typeface="Poppins"/>
              </a:defRPr>
            </a:lvl2pPr>
            <a:lvl3pPr lvl="2" rtl="0">
              <a:spcBef>
                <a:spcPts val="0"/>
              </a:spcBef>
              <a:spcAft>
                <a:spcPts val="0"/>
              </a:spcAft>
              <a:buSzPts val="3500"/>
              <a:buNone/>
              <a:defRPr>
                <a:latin typeface="Poppins"/>
                <a:ea typeface="Poppins"/>
                <a:cs typeface="Poppins"/>
                <a:sym typeface="Poppins"/>
              </a:defRPr>
            </a:lvl3pPr>
            <a:lvl4pPr lvl="3" rtl="0">
              <a:spcBef>
                <a:spcPts val="0"/>
              </a:spcBef>
              <a:spcAft>
                <a:spcPts val="0"/>
              </a:spcAft>
              <a:buSzPts val="3500"/>
              <a:buNone/>
              <a:defRPr>
                <a:latin typeface="Poppins"/>
                <a:ea typeface="Poppins"/>
                <a:cs typeface="Poppins"/>
                <a:sym typeface="Poppins"/>
              </a:defRPr>
            </a:lvl4pPr>
            <a:lvl5pPr lvl="4" rtl="0">
              <a:spcBef>
                <a:spcPts val="0"/>
              </a:spcBef>
              <a:spcAft>
                <a:spcPts val="0"/>
              </a:spcAft>
              <a:buSzPts val="3500"/>
              <a:buNone/>
              <a:defRPr>
                <a:latin typeface="Poppins"/>
                <a:ea typeface="Poppins"/>
                <a:cs typeface="Poppins"/>
                <a:sym typeface="Poppins"/>
              </a:defRPr>
            </a:lvl5pPr>
            <a:lvl6pPr lvl="5" rtl="0">
              <a:spcBef>
                <a:spcPts val="0"/>
              </a:spcBef>
              <a:spcAft>
                <a:spcPts val="0"/>
              </a:spcAft>
              <a:buSzPts val="3500"/>
              <a:buNone/>
              <a:defRPr>
                <a:latin typeface="Poppins"/>
                <a:ea typeface="Poppins"/>
                <a:cs typeface="Poppins"/>
                <a:sym typeface="Poppins"/>
              </a:defRPr>
            </a:lvl6pPr>
            <a:lvl7pPr lvl="6" rtl="0">
              <a:spcBef>
                <a:spcPts val="0"/>
              </a:spcBef>
              <a:spcAft>
                <a:spcPts val="0"/>
              </a:spcAft>
              <a:buSzPts val="3500"/>
              <a:buNone/>
              <a:defRPr>
                <a:latin typeface="Poppins"/>
                <a:ea typeface="Poppins"/>
                <a:cs typeface="Poppins"/>
                <a:sym typeface="Poppins"/>
              </a:defRPr>
            </a:lvl7pPr>
            <a:lvl8pPr lvl="7" rtl="0">
              <a:spcBef>
                <a:spcPts val="0"/>
              </a:spcBef>
              <a:spcAft>
                <a:spcPts val="0"/>
              </a:spcAft>
              <a:buSzPts val="3500"/>
              <a:buNone/>
              <a:defRPr>
                <a:latin typeface="Poppins"/>
                <a:ea typeface="Poppins"/>
                <a:cs typeface="Poppins"/>
                <a:sym typeface="Poppins"/>
              </a:defRPr>
            </a:lvl8pPr>
            <a:lvl9pPr lvl="8" rtl="0">
              <a:spcBef>
                <a:spcPts val="0"/>
              </a:spcBef>
              <a:spcAft>
                <a:spcPts val="0"/>
              </a:spcAft>
              <a:buSzPts val="3500"/>
              <a:buNone/>
              <a:defRPr>
                <a:latin typeface="Poppins"/>
                <a:ea typeface="Poppins"/>
                <a:cs typeface="Poppins"/>
                <a:sym typeface="Poppins"/>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318"/>
        <p:cNvGrpSpPr/>
        <p:nvPr/>
      </p:nvGrpSpPr>
      <p:grpSpPr>
        <a:xfrm>
          <a:off x="0" y="0"/>
          <a:ext cx="0" cy="0"/>
          <a:chOff x="0" y="0"/>
          <a:chExt cx="0" cy="0"/>
        </a:xfrm>
      </p:grpSpPr>
      <p:grpSp>
        <p:nvGrpSpPr>
          <p:cNvPr id="1319" name="Google Shape;1319;p30"/>
          <p:cNvGrpSpPr/>
          <p:nvPr/>
        </p:nvGrpSpPr>
        <p:grpSpPr>
          <a:xfrm>
            <a:off x="238985" y="169665"/>
            <a:ext cx="8669347" cy="4926463"/>
            <a:chOff x="238985" y="169665"/>
            <a:chExt cx="8669347" cy="4926463"/>
          </a:xfrm>
        </p:grpSpPr>
        <p:grpSp>
          <p:nvGrpSpPr>
            <p:cNvPr id="1320" name="Google Shape;1320;p30"/>
            <p:cNvGrpSpPr/>
            <p:nvPr/>
          </p:nvGrpSpPr>
          <p:grpSpPr>
            <a:xfrm>
              <a:off x="6529285" y="4516190"/>
              <a:ext cx="192847" cy="184618"/>
              <a:chOff x="7707785" y="4394590"/>
              <a:chExt cx="192847" cy="184618"/>
            </a:xfrm>
          </p:grpSpPr>
          <p:sp>
            <p:nvSpPr>
              <p:cNvPr id="1321" name="Google Shape;1321;p3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4" name="Google Shape;1324;p30"/>
            <p:cNvSpPr/>
            <p:nvPr/>
          </p:nvSpPr>
          <p:spPr>
            <a:xfrm>
              <a:off x="4700603"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0"/>
            <p:cNvSpPr/>
            <p:nvPr/>
          </p:nvSpPr>
          <p:spPr>
            <a:xfrm>
              <a:off x="1230382" y="605866"/>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0"/>
            <p:cNvSpPr/>
            <p:nvPr/>
          </p:nvSpPr>
          <p:spPr>
            <a:xfrm rot="8407205">
              <a:off x="3927313" y="581863"/>
              <a:ext cx="909930" cy="499603"/>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0"/>
            <p:cNvSpPr/>
            <p:nvPr/>
          </p:nvSpPr>
          <p:spPr>
            <a:xfrm>
              <a:off x="238987"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0"/>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0"/>
            <p:cNvSpPr/>
            <p:nvPr/>
          </p:nvSpPr>
          <p:spPr>
            <a:xfrm>
              <a:off x="576087"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0"/>
            <p:cNvSpPr/>
            <p:nvPr/>
          </p:nvSpPr>
          <p:spPr>
            <a:xfrm>
              <a:off x="1103771"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1" name="Google Shape;1331;p30"/>
            <p:cNvGrpSpPr/>
            <p:nvPr/>
          </p:nvGrpSpPr>
          <p:grpSpPr>
            <a:xfrm>
              <a:off x="7138260" y="4863865"/>
              <a:ext cx="192847" cy="184618"/>
              <a:chOff x="7707785" y="4394590"/>
              <a:chExt cx="192847" cy="184618"/>
            </a:xfrm>
          </p:grpSpPr>
          <p:sp>
            <p:nvSpPr>
              <p:cNvPr id="1332" name="Google Shape;1332;p3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30"/>
            <p:cNvGrpSpPr/>
            <p:nvPr/>
          </p:nvGrpSpPr>
          <p:grpSpPr>
            <a:xfrm>
              <a:off x="7397685" y="4326765"/>
              <a:ext cx="192847" cy="184618"/>
              <a:chOff x="7707785" y="4394590"/>
              <a:chExt cx="192847" cy="184618"/>
            </a:xfrm>
          </p:grpSpPr>
          <p:sp>
            <p:nvSpPr>
              <p:cNvPr id="1336" name="Google Shape;1336;p3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30"/>
            <p:cNvGrpSpPr/>
            <p:nvPr/>
          </p:nvGrpSpPr>
          <p:grpSpPr>
            <a:xfrm>
              <a:off x="8120785" y="739365"/>
              <a:ext cx="192847" cy="184618"/>
              <a:chOff x="7707785" y="4394590"/>
              <a:chExt cx="192847" cy="184618"/>
            </a:xfrm>
          </p:grpSpPr>
          <p:sp>
            <p:nvSpPr>
              <p:cNvPr id="1340" name="Google Shape;1340;p3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30"/>
            <p:cNvGrpSpPr/>
            <p:nvPr/>
          </p:nvGrpSpPr>
          <p:grpSpPr>
            <a:xfrm>
              <a:off x="8715485" y="651877"/>
              <a:ext cx="192847" cy="184618"/>
              <a:chOff x="7707785" y="4394590"/>
              <a:chExt cx="192847" cy="184618"/>
            </a:xfrm>
          </p:grpSpPr>
          <p:sp>
            <p:nvSpPr>
              <p:cNvPr id="1344" name="Google Shape;1344;p3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30"/>
            <p:cNvGrpSpPr/>
            <p:nvPr/>
          </p:nvGrpSpPr>
          <p:grpSpPr>
            <a:xfrm>
              <a:off x="908910" y="354265"/>
              <a:ext cx="192847" cy="184618"/>
              <a:chOff x="7707785" y="4394590"/>
              <a:chExt cx="192847" cy="184618"/>
            </a:xfrm>
          </p:grpSpPr>
          <p:sp>
            <p:nvSpPr>
              <p:cNvPr id="1348" name="Google Shape;1348;p3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0"/>
            <p:cNvGrpSpPr/>
            <p:nvPr/>
          </p:nvGrpSpPr>
          <p:grpSpPr>
            <a:xfrm>
              <a:off x="875835" y="1107715"/>
              <a:ext cx="192847" cy="184618"/>
              <a:chOff x="7707785" y="4394590"/>
              <a:chExt cx="192847" cy="184618"/>
            </a:xfrm>
          </p:grpSpPr>
          <p:sp>
            <p:nvSpPr>
              <p:cNvPr id="1352" name="Google Shape;1352;p3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30"/>
            <p:cNvGrpSpPr/>
            <p:nvPr/>
          </p:nvGrpSpPr>
          <p:grpSpPr>
            <a:xfrm>
              <a:off x="2020435" y="605865"/>
              <a:ext cx="192847" cy="184618"/>
              <a:chOff x="7707785" y="4394590"/>
              <a:chExt cx="192847" cy="184618"/>
            </a:xfrm>
          </p:grpSpPr>
          <p:sp>
            <p:nvSpPr>
              <p:cNvPr id="1356" name="Google Shape;1356;p3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30"/>
            <p:cNvGrpSpPr/>
            <p:nvPr/>
          </p:nvGrpSpPr>
          <p:grpSpPr>
            <a:xfrm>
              <a:off x="238985" y="169665"/>
              <a:ext cx="192847" cy="184618"/>
              <a:chOff x="7707785" y="4394590"/>
              <a:chExt cx="192847" cy="184618"/>
            </a:xfrm>
          </p:grpSpPr>
          <p:sp>
            <p:nvSpPr>
              <p:cNvPr id="1360" name="Google Shape;1360;p30"/>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0"/>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0"/>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3" name="Google Shape;1363;p30"/>
            <p:cNvSpPr/>
            <p:nvPr/>
          </p:nvSpPr>
          <p:spPr>
            <a:xfrm>
              <a:off x="875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0"/>
            <p:cNvSpPr/>
            <p:nvPr/>
          </p:nvSpPr>
          <p:spPr>
            <a:xfrm>
              <a:off x="783080"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0"/>
            <p:cNvSpPr/>
            <p:nvPr/>
          </p:nvSpPr>
          <p:spPr>
            <a:xfrm>
              <a:off x="369330"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0"/>
            <p:cNvSpPr/>
            <p:nvPr/>
          </p:nvSpPr>
          <p:spPr>
            <a:xfrm>
              <a:off x="947180"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0"/>
            <p:cNvSpPr/>
            <p:nvPr/>
          </p:nvSpPr>
          <p:spPr>
            <a:xfrm>
              <a:off x="5741130"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0"/>
            <p:cNvSpPr/>
            <p:nvPr/>
          </p:nvSpPr>
          <p:spPr>
            <a:xfrm>
              <a:off x="6939630"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0"/>
            <p:cNvSpPr/>
            <p:nvPr/>
          </p:nvSpPr>
          <p:spPr>
            <a:xfrm>
              <a:off x="6725630"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0"/>
            <p:cNvSpPr/>
            <p:nvPr/>
          </p:nvSpPr>
          <p:spPr>
            <a:xfrm>
              <a:off x="8509105"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0"/>
            <p:cNvSpPr/>
            <p:nvPr/>
          </p:nvSpPr>
          <p:spPr>
            <a:xfrm>
              <a:off x="8608980"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0"/>
            <p:cNvSpPr/>
            <p:nvPr/>
          </p:nvSpPr>
          <p:spPr>
            <a:xfrm>
              <a:off x="6854055"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0"/>
            <p:cNvSpPr/>
            <p:nvPr/>
          </p:nvSpPr>
          <p:spPr>
            <a:xfrm>
              <a:off x="1194705" y="1901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0"/>
            <p:cNvSpPr/>
            <p:nvPr/>
          </p:nvSpPr>
          <p:spPr>
            <a:xfrm>
              <a:off x="1016380" y="22580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0"/>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0"/>
            <p:cNvSpPr/>
            <p:nvPr/>
          </p:nvSpPr>
          <p:spPr>
            <a:xfrm>
              <a:off x="5922105"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0"/>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0"/>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0"/>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0"/>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0"/>
            <p:cNvSpPr/>
            <p:nvPr/>
          </p:nvSpPr>
          <p:spPr>
            <a:xfrm rot="-6821485">
              <a:off x="7840483" y="2624665"/>
              <a:ext cx="909955" cy="499617"/>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0"/>
            <p:cNvSpPr/>
            <p:nvPr/>
          </p:nvSpPr>
          <p:spPr>
            <a:xfrm>
              <a:off x="7278712" y="394156"/>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3" name="Google Shape;1383;p30"/>
          <p:cNvSpPr txBox="1">
            <a:spLocks noGrp="1"/>
          </p:cNvSpPr>
          <p:nvPr>
            <p:ph type="ctrTitle"/>
          </p:nvPr>
        </p:nvSpPr>
        <p:spPr>
          <a:xfrm>
            <a:off x="2429950" y="535000"/>
            <a:ext cx="4284000" cy="931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84" name="Google Shape;1384;p30"/>
          <p:cNvSpPr txBox="1">
            <a:spLocks noGrp="1"/>
          </p:cNvSpPr>
          <p:nvPr>
            <p:ph type="subTitle" idx="1"/>
          </p:nvPr>
        </p:nvSpPr>
        <p:spPr>
          <a:xfrm>
            <a:off x="2425075" y="1562100"/>
            <a:ext cx="4293900" cy="144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atin typeface="Poppins"/>
                <a:ea typeface="Poppins"/>
                <a:cs typeface="Poppins"/>
                <a:sym typeface="Poppins"/>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85" name="Google Shape;1385;p30"/>
          <p:cNvSpPr txBox="1"/>
          <p:nvPr/>
        </p:nvSpPr>
        <p:spPr>
          <a:xfrm>
            <a:off x="2685550" y="3992900"/>
            <a:ext cx="3772800" cy="615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000">
                <a:solidFill>
                  <a:schemeClr val="dk2"/>
                </a:solidFill>
                <a:latin typeface="Poppins"/>
                <a:ea typeface="Poppins"/>
                <a:cs typeface="Poppins"/>
                <a:sym typeface="Poppins"/>
              </a:rPr>
              <a:t>CREDITS: This presentation template was created by </a:t>
            </a:r>
            <a:r>
              <a:rPr lang="en" sz="1000" b="1">
                <a:solidFill>
                  <a:schemeClr val="dk2"/>
                </a:solidFill>
                <a:uFill>
                  <a:noFill/>
                </a:uFill>
                <a:latin typeface="Poppins"/>
                <a:ea typeface="Poppins"/>
                <a:cs typeface="Poppins"/>
                <a:sym typeface="Poppins"/>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000">
                <a:solidFill>
                  <a:schemeClr val="dk2"/>
                </a:solidFill>
                <a:latin typeface="Poppins"/>
                <a:ea typeface="Poppins"/>
                <a:cs typeface="Poppins"/>
                <a:sym typeface="Poppins"/>
              </a:rPr>
              <a:t>, including icons by</a:t>
            </a:r>
            <a:r>
              <a:rPr lang="en" sz="1000" b="1">
                <a:solidFill>
                  <a:schemeClr val="dk2"/>
                </a:solidFill>
                <a:latin typeface="Poppins"/>
                <a:ea typeface="Poppins"/>
                <a:cs typeface="Poppins"/>
                <a:sym typeface="Poppins"/>
              </a:rPr>
              <a:t> </a:t>
            </a:r>
            <a:r>
              <a:rPr lang="en" sz="1000" b="1">
                <a:solidFill>
                  <a:schemeClr val="dk2"/>
                </a:solidFill>
                <a:uFill>
                  <a:noFill/>
                </a:uFill>
                <a:latin typeface="Poppins"/>
                <a:ea typeface="Poppins"/>
                <a:cs typeface="Poppins"/>
                <a:sym typeface="Poppi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000">
                <a:solidFill>
                  <a:schemeClr val="dk2"/>
                </a:solidFill>
                <a:latin typeface="Poppins"/>
                <a:ea typeface="Poppins"/>
                <a:cs typeface="Poppins"/>
                <a:sym typeface="Poppins"/>
              </a:rPr>
              <a:t> and infographics &amp; images by </a:t>
            </a:r>
            <a:r>
              <a:rPr lang="en" sz="1000" b="1">
                <a:solidFill>
                  <a:schemeClr val="dk2"/>
                </a:solidFill>
                <a:uFill>
                  <a:noFill/>
                </a:uFill>
                <a:latin typeface="Poppins"/>
                <a:ea typeface="Poppins"/>
                <a:cs typeface="Poppins"/>
                <a:sym typeface="Poppi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000" b="1">
              <a:solidFill>
                <a:schemeClr val="dk2"/>
              </a:solidFill>
              <a:latin typeface="Poppins"/>
              <a:ea typeface="Poppins"/>
              <a:cs typeface="Poppins"/>
              <a:sym typeface="Poppi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4"/>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4"/>
          <p:cNvSpPr txBox="1">
            <a:spLocks noGrp="1"/>
          </p:cNvSpPr>
          <p:nvPr>
            <p:ph type="body" idx="1"/>
          </p:nvPr>
        </p:nvSpPr>
        <p:spPr>
          <a:xfrm>
            <a:off x="720000" y="1221325"/>
            <a:ext cx="7704000" cy="33870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434343"/>
              </a:buClr>
              <a:buSzPts val="1200"/>
              <a:buAutoNum type="arabicPeriod"/>
              <a:defRPr sz="1200">
                <a:solidFill>
                  <a:srgbClr val="434343"/>
                </a:solidFill>
                <a:latin typeface="Poppins"/>
                <a:ea typeface="Poppins"/>
                <a:cs typeface="Poppins"/>
                <a:sym typeface="Poppins"/>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grpSp>
        <p:nvGrpSpPr>
          <p:cNvPr id="94" name="Google Shape;94;p4"/>
          <p:cNvGrpSpPr/>
          <p:nvPr/>
        </p:nvGrpSpPr>
        <p:grpSpPr>
          <a:xfrm>
            <a:off x="-17981" y="114004"/>
            <a:ext cx="9167392" cy="5208726"/>
            <a:chOff x="-17981" y="114004"/>
            <a:chExt cx="9167392" cy="5208726"/>
          </a:xfrm>
        </p:grpSpPr>
        <p:sp>
          <p:nvSpPr>
            <p:cNvPr id="95" name="Google Shape;95;p4"/>
            <p:cNvSpPr/>
            <p:nvPr/>
          </p:nvSpPr>
          <p:spPr>
            <a:xfrm flipH="1">
              <a:off x="4071631" y="4811957"/>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2058707" y="114004"/>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4551728">
              <a:off x="-119588" y="1473738"/>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8426011" y="378478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7449743" y="4460140"/>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8036308" y="24103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8343221" y="2990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8850971" y="42084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flipH="1">
              <a:off x="8286096" y="2015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431833" y="923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5442221" y="256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8772830" y="2813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431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066555" y="1467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flipH="1">
              <a:off x="311258" y="42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flipH="1">
              <a:off x="185158" y="2479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flipH="1">
              <a:off x="8215658" y="49090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flipH="1">
              <a:off x="6602908" y="486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flipH="1">
              <a:off x="8355008" y="2360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flipH="1">
              <a:off x="8155908" y="661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flipH="1">
              <a:off x="8952333" y="7146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flipH="1">
              <a:off x="7445783" y="1637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flipH="1">
              <a:off x="297983" y="37807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LANK_1_1_1_1_1_1_1">
    <p:spTree>
      <p:nvGrpSpPr>
        <p:cNvPr id="1" name="Shape 1386"/>
        <p:cNvGrpSpPr/>
        <p:nvPr/>
      </p:nvGrpSpPr>
      <p:grpSpPr>
        <a:xfrm>
          <a:off x="0" y="0"/>
          <a:ext cx="0" cy="0"/>
          <a:chOff x="0" y="0"/>
          <a:chExt cx="0" cy="0"/>
        </a:xfrm>
      </p:grpSpPr>
      <p:grpSp>
        <p:nvGrpSpPr>
          <p:cNvPr id="1387" name="Google Shape;1387;p31"/>
          <p:cNvGrpSpPr/>
          <p:nvPr/>
        </p:nvGrpSpPr>
        <p:grpSpPr>
          <a:xfrm>
            <a:off x="238985" y="169665"/>
            <a:ext cx="8669347" cy="4926463"/>
            <a:chOff x="238985" y="169665"/>
            <a:chExt cx="8669347" cy="4926463"/>
          </a:xfrm>
        </p:grpSpPr>
        <p:grpSp>
          <p:nvGrpSpPr>
            <p:cNvPr id="1388" name="Google Shape;1388;p31"/>
            <p:cNvGrpSpPr/>
            <p:nvPr/>
          </p:nvGrpSpPr>
          <p:grpSpPr>
            <a:xfrm>
              <a:off x="6529285" y="4516190"/>
              <a:ext cx="192847" cy="184618"/>
              <a:chOff x="7707785" y="4394590"/>
              <a:chExt cx="192847" cy="184618"/>
            </a:xfrm>
          </p:grpSpPr>
          <p:sp>
            <p:nvSpPr>
              <p:cNvPr id="1389" name="Google Shape;1389;p3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2" name="Google Shape;1392;p31"/>
            <p:cNvSpPr/>
            <p:nvPr/>
          </p:nvSpPr>
          <p:spPr>
            <a:xfrm>
              <a:off x="4700603"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1"/>
            <p:cNvSpPr/>
            <p:nvPr/>
          </p:nvSpPr>
          <p:spPr>
            <a:xfrm>
              <a:off x="1230382" y="605866"/>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1"/>
            <p:cNvSpPr/>
            <p:nvPr/>
          </p:nvSpPr>
          <p:spPr>
            <a:xfrm rot="8407205">
              <a:off x="3927313" y="581863"/>
              <a:ext cx="909930" cy="499603"/>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1"/>
            <p:cNvSpPr/>
            <p:nvPr/>
          </p:nvSpPr>
          <p:spPr>
            <a:xfrm>
              <a:off x="238987"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1"/>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1"/>
            <p:cNvSpPr/>
            <p:nvPr/>
          </p:nvSpPr>
          <p:spPr>
            <a:xfrm>
              <a:off x="576087"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1"/>
            <p:cNvSpPr/>
            <p:nvPr/>
          </p:nvSpPr>
          <p:spPr>
            <a:xfrm>
              <a:off x="1103771"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9" name="Google Shape;1399;p31"/>
            <p:cNvGrpSpPr/>
            <p:nvPr/>
          </p:nvGrpSpPr>
          <p:grpSpPr>
            <a:xfrm>
              <a:off x="7138260" y="4863865"/>
              <a:ext cx="192847" cy="184618"/>
              <a:chOff x="7707785" y="4394590"/>
              <a:chExt cx="192847" cy="184618"/>
            </a:xfrm>
          </p:grpSpPr>
          <p:sp>
            <p:nvSpPr>
              <p:cNvPr id="1400" name="Google Shape;1400;p3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31"/>
            <p:cNvGrpSpPr/>
            <p:nvPr/>
          </p:nvGrpSpPr>
          <p:grpSpPr>
            <a:xfrm>
              <a:off x="7397685" y="4326765"/>
              <a:ext cx="192847" cy="184618"/>
              <a:chOff x="7707785" y="4394590"/>
              <a:chExt cx="192847" cy="184618"/>
            </a:xfrm>
          </p:grpSpPr>
          <p:sp>
            <p:nvSpPr>
              <p:cNvPr id="1404" name="Google Shape;1404;p3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31"/>
            <p:cNvGrpSpPr/>
            <p:nvPr/>
          </p:nvGrpSpPr>
          <p:grpSpPr>
            <a:xfrm>
              <a:off x="8120785" y="739365"/>
              <a:ext cx="192847" cy="184618"/>
              <a:chOff x="7707785" y="4394590"/>
              <a:chExt cx="192847" cy="184618"/>
            </a:xfrm>
          </p:grpSpPr>
          <p:sp>
            <p:nvSpPr>
              <p:cNvPr id="1408" name="Google Shape;1408;p3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31"/>
            <p:cNvGrpSpPr/>
            <p:nvPr/>
          </p:nvGrpSpPr>
          <p:grpSpPr>
            <a:xfrm>
              <a:off x="8715485" y="651877"/>
              <a:ext cx="192847" cy="184618"/>
              <a:chOff x="7707785" y="4394590"/>
              <a:chExt cx="192847" cy="184618"/>
            </a:xfrm>
          </p:grpSpPr>
          <p:sp>
            <p:nvSpPr>
              <p:cNvPr id="1412" name="Google Shape;1412;p3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5" name="Google Shape;1415;p31"/>
            <p:cNvGrpSpPr/>
            <p:nvPr/>
          </p:nvGrpSpPr>
          <p:grpSpPr>
            <a:xfrm>
              <a:off x="908910" y="354265"/>
              <a:ext cx="192847" cy="184618"/>
              <a:chOff x="7707785" y="4394590"/>
              <a:chExt cx="192847" cy="184618"/>
            </a:xfrm>
          </p:grpSpPr>
          <p:sp>
            <p:nvSpPr>
              <p:cNvPr id="1416" name="Google Shape;1416;p3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31"/>
            <p:cNvGrpSpPr/>
            <p:nvPr/>
          </p:nvGrpSpPr>
          <p:grpSpPr>
            <a:xfrm>
              <a:off x="875835" y="1107715"/>
              <a:ext cx="192847" cy="184618"/>
              <a:chOff x="7707785" y="4394590"/>
              <a:chExt cx="192847" cy="184618"/>
            </a:xfrm>
          </p:grpSpPr>
          <p:sp>
            <p:nvSpPr>
              <p:cNvPr id="1420" name="Google Shape;1420;p3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31"/>
            <p:cNvGrpSpPr/>
            <p:nvPr/>
          </p:nvGrpSpPr>
          <p:grpSpPr>
            <a:xfrm>
              <a:off x="2020435" y="605865"/>
              <a:ext cx="192847" cy="184618"/>
              <a:chOff x="7707785" y="4394590"/>
              <a:chExt cx="192847" cy="184618"/>
            </a:xfrm>
          </p:grpSpPr>
          <p:sp>
            <p:nvSpPr>
              <p:cNvPr id="1424" name="Google Shape;1424;p3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31"/>
            <p:cNvGrpSpPr/>
            <p:nvPr/>
          </p:nvGrpSpPr>
          <p:grpSpPr>
            <a:xfrm>
              <a:off x="238985" y="169665"/>
              <a:ext cx="192847" cy="184618"/>
              <a:chOff x="7707785" y="4394590"/>
              <a:chExt cx="192847" cy="184618"/>
            </a:xfrm>
          </p:grpSpPr>
          <p:sp>
            <p:nvSpPr>
              <p:cNvPr id="1428" name="Google Shape;1428;p31"/>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1"/>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1"/>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1" name="Google Shape;1431;p31"/>
            <p:cNvSpPr/>
            <p:nvPr/>
          </p:nvSpPr>
          <p:spPr>
            <a:xfrm>
              <a:off x="875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1"/>
            <p:cNvSpPr/>
            <p:nvPr/>
          </p:nvSpPr>
          <p:spPr>
            <a:xfrm>
              <a:off x="783080"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1"/>
            <p:cNvSpPr/>
            <p:nvPr/>
          </p:nvSpPr>
          <p:spPr>
            <a:xfrm>
              <a:off x="369330"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1"/>
            <p:cNvSpPr/>
            <p:nvPr/>
          </p:nvSpPr>
          <p:spPr>
            <a:xfrm>
              <a:off x="947180"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1"/>
            <p:cNvSpPr/>
            <p:nvPr/>
          </p:nvSpPr>
          <p:spPr>
            <a:xfrm>
              <a:off x="5741130"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1"/>
            <p:cNvSpPr/>
            <p:nvPr/>
          </p:nvSpPr>
          <p:spPr>
            <a:xfrm>
              <a:off x="6939630"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1"/>
            <p:cNvSpPr/>
            <p:nvPr/>
          </p:nvSpPr>
          <p:spPr>
            <a:xfrm>
              <a:off x="6725630"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1"/>
            <p:cNvSpPr/>
            <p:nvPr/>
          </p:nvSpPr>
          <p:spPr>
            <a:xfrm>
              <a:off x="8509105"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1"/>
            <p:cNvSpPr/>
            <p:nvPr/>
          </p:nvSpPr>
          <p:spPr>
            <a:xfrm>
              <a:off x="8608980"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a:off x="6854055"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1"/>
            <p:cNvSpPr/>
            <p:nvPr/>
          </p:nvSpPr>
          <p:spPr>
            <a:xfrm>
              <a:off x="1194705" y="1901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1"/>
            <p:cNvSpPr/>
            <p:nvPr/>
          </p:nvSpPr>
          <p:spPr>
            <a:xfrm>
              <a:off x="1016380" y="22580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1"/>
            <p:cNvSpPr/>
            <p:nvPr/>
          </p:nvSpPr>
          <p:spPr>
            <a:xfrm>
              <a:off x="5922105"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1"/>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1"/>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1"/>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1"/>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rot="-6821485">
              <a:off x="7840483" y="2624665"/>
              <a:ext cx="909955" cy="499617"/>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1"/>
            <p:cNvSpPr/>
            <p:nvPr/>
          </p:nvSpPr>
          <p:spPr>
            <a:xfrm>
              <a:off x="7278712" y="394156"/>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 name="Google Shape;1451;p31"/>
          <p:cNvSpPr/>
          <p:nvPr/>
        </p:nvSpPr>
        <p:spPr>
          <a:xfrm>
            <a:off x="1242487" y="1163183"/>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1"/>
          <p:cNvSpPr/>
          <p:nvPr/>
        </p:nvSpPr>
        <p:spPr>
          <a:xfrm>
            <a:off x="8206473" y="348926"/>
            <a:ext cx="444857" cy="447091"/>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1"/>
          <p:cNvSpPr/>
          <p:nvPr/>
        </p:nvSpPr>
        <p:spPr>
          <a:xfrm rot="-454636" flipH="1">
            <a:off x="4093061" y="226829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8373274" y="936775"/>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flipH="1">
            <a:off x="7651874" y="1588725"/>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367024" y="432750"/>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a:off x="8506487" y="2441008"/>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4752362" y="4477758"/>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rot="-454636" flipH="1">
            <a:off x="360211" y="3657468"/>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rot="454636">
            <a:off x="8612786" y="379724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1"/>
          <p:cNvSpPr/>
          <p:nvPr/>
        </p:nvSpPr>
        <p:spPr>
          <a:xfrm rot="454636">
            <a:off x="2837236" y="468014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1"/>
          <p:cNvSpPr/>
          <p:nvPr/>
        </p:nvSpPr>
        <p:spPr>
          <a:xfrm flipH="1">
            <a:off x="3016849" y="796025"/>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LANK_1_1_1_1_1_1_1_1">
    <p:spTree>
      <p:nvGrpSpPr>
        <p:cNvPr id="1" name="Shape 1463"/>
        <p:cNvGrpSpPr/>
        <p:nvPr/>
      </p:nvGrpSpPr>
      <p:grpSpPr>
        <a:xfrm>
          <a:off x="0" y="0"/>
          <a:ext cx="0" cy="0"/>
          <a:chOff x="0" y="0"/>
          <a:chExt cx="0" cy="0"/>
        </a:xfrm>
      </p:grpSpPr>
      <p:grpSp>
        <p:nvGrpSpPr>
          <p:cNvPr id="1464" name="Google Shape;1464;p32"/>
          <p:cNvGrpSpPr/>
          <p:nvPr/>
        </p:nvGrpSpPr>
        <p:grpSpPr>
          <a:xfrm rot="10800000">
            <a:off x="238985" y="169665"/>
            <a:ext cx="8669347" cy="4926463"/>
            <a:chOff x="238985" y="169665"/>
            <a:chExt cx="8669347" cy="4926463"/>
          </a:xfrm>
        </p:grpSpPr>
        <p:grpSp>
          <p:nvGrpSpPr>
            <p:cNvPr id="1465" name="Google Shape;1465;p32"/>
            <p:cNvGrpSpPr/>
            <p:nvPr/>
          </p:nvGrpSpPr>
          <p:grpSpPr>
            <a:xfrm>
              <a:off x="6529285" y="4516190"/>
              <a:ext cx="192847" cy="184618"/>
              <a:chOff x="7707785" y="4394590"/>
              <a:chExt cx="192847" cy="184618"/>
            </a:xfrm>
          </p:grpSpPr>
          <p:sp>
            <p:nvSpPr>
              <p:cNvPr id="1466" name="Google Shape;1466;p32"/>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9" name="Google Shape;1469;p32"/>
            <p:cNvSpPr/>
            <p:nvPr/>
          </p:nvSpPr>
          <p:spPr>
            <a:xfrm>
              <a:off x="4700603"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a:off x="1230382" y="605866"/>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rot="8407205">
              <a:off x="3927313" y="581863"/>
              <a:ext cx="909930" cy="499603"/>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238987"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576087"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1103771"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6" name="Google Shape;1476;p32"/>
            <p:cNvGrpSpPr/>
            <p:nvPr/>
          </p:nvGrpSpPr>
          <p:grpSpPr>
            <a:xfrm>
              <a:off x="7138260" y="4863865"/>
              <a:ext cx="192847" cy="184618"/>
              <a:chOff x="7707785" y="4394590"/>
              <a:chExt cx="192847" cy="184618"/>
            </a:xfrm>
          </p:grpSpPr>
          <p:sp>
            <p:nvSpPr>
              <p:cNvPr id="1477" name="Google Shape;1477;p32"/>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32"/>
            <p:cNvGrpSpPr/>
            <p:nvPr/>
          </p:nvGrpSpPr>
          <p:grpSpPr>
            <a:xfrm>
              <a:off x="7397685" y="4326765"/>
              <a:ext cx="192847" cy="184618"/>
              <a:chOff x="7707785" y="4394590"/>
              <a:chExt cx="192847" cy="184618"/>
            </a:xfrm>
          </p:grpSpPr>
          <p:sp>
            <p:nvSpPr>
              <p:cNvPr id="1481" name="Google Shape;1481;p32"/>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2"/>
            <p:cNvGrpSpPr/>
            <p:nvPr/>
          </p:nvGrpSpPr>
          <p:grpSpPr>
            <a:xfrm>
              <a:off x="8120785" y="739365"/>
              <a:ext cx="192847" cy="184618"/>
              <a:chOff x="7707785" y="4394590"/>
              <a:chExt cx="192847" cy="184618"/>
            </a:xfrm>
          </p:grpSpPr>
          <p:sp>
            <p:nvSpPr>
              <p:cNvPr id="1485" name="Google Shape;1485;p32"/>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2"/>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32"/>
            <p:cNvGrpSpPr/>
            <p:nvPr/>
          </p:nvGrpSpPr>
          <p:grpSpPr>
            <a:xfrm>
              <a:off x="8715485" y="651877"/>
              <a:ext cx="192847" cy="184618"/>
              <a:chOff x="7707785" y="4394590"/>
              <a:chExt cx="192847" cy="184618"/>
            </a:xfrm>
          </p:grpSpPr>
          <p:sp>
            <p:nvSpPr>
              <p:cNvPr id="1489" name="Google Shape;1489;p32"/>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 name="Google Shape;1492;p32"/>
            <p:cNvGrpSpPr/>
            <p:nvPr/>
          </p:nvGrpSpPr>
          <p:grpSpPr>
            <a:xfrm>
              <a:off x="908910" y="354265"/>
              <a:ext cx="192847" cy="184618"/>
              <a:chOff x="7707785" y="4394590"/>
              <a:chExt cx="192847" cy="184618"/>
            </a:xfrm>
          </p:grpSpPr>
          <p:sp>
            <p:nvSpPr>
              <p:cNvPr id="1493" name="Google Shape;1493;p32"/>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2"/>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32"/>
            <p:cNvGrpSpPr/>
            <p:nvPr/>
          </p:nvGrpSpPr>
          <p:grpSpPr>
            <a:xfrm>
              <a:off x="875835" y="1107715"/>
              <a:ext cx="192847" cy="184618"/>
              <a:chOff x="7707785" y="4394590"/>
              <a:chExt cx="192847" cy="184618"/>
            </a:xfrm>
          </p:grpSpPr>
          <p:sp>
            <p:nvSpPr>
              <p:cNvPr id="1497" name="Google Shape;1497;p32"/>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2"/>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2"/>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 name="Google Shape;1500;p32"/>
            <p:cNvGrpSpPr/>
            <p:nvPr/>
          </p:nvGrpSpPr>
          <p:grpSpPr>
            <a:xfrm>
              <a:off x="2020435" y="605865"/>
              <a:ext cx="192847" cy="184618"/>
              <a:chOff x="7707785" y="4394590"/>
              <a:chExt cx="192847" cy="184618"/>
            </a:xfrm>
          </p:grpSpPr>
          <p:sp>
            <p:nvSpPr>
              <p:cNvPr id="1501" name="Google Shape;1501;p32"/>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2"/>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2"/>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 name="Google Shape;1504;p32"/>
            <p:cNvGrpSpPr/>
            <p:nvPr/>
          </p:nvGrpSpPr>
          <p:grpSpPr>
            <a:xfrm>
              <a:off x="238985" y="169665"/>
              <a:ext cx="192847" cy="184618"/>
              <a:chOff x="7707785" y="4394590"/>
              <a:chExt cx="192847" cy="184618"/>
            </a:xfrm>
          </p:grpSpPr>
          <p:sp>
            <p:nvSpPr>
              <p:cNvPr id="1505" name="Google Shape;1505;p32"/>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8" name="Google Shape;1508;p32"/>
            <p:cNvSpPr/>
            <p:nvPr/>
          </p:nvSpPr>
          <p:spPr>
            <a:xfrm>
              <a:off x="875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2"/>
            <p:cNvSpPr/>
            <p:nvPr/>
          </p:nvSpPr>
          <p:spPr>
            <a:xfrm>
              <a:off x="783080"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2"/>
            <p:cNvSpPr/>
            <p:nvPr/>
          </p:nvSpPr>
          <p:spPr>
            <a:xfrm>
              <a:off x="369330"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2"/>
            <p:cNvSpPr/>
            <p:nvPr/>
          </p:nvSpPr>
          <p:spPr>
            <a:xfrm>
              <a:off x="947180"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5741130"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2"/>
            <p:cNvSpPr/>
            <p:nvPr/>
          </p:nvSpPr>
          <p:spPr>
            <a:xfrm>
              <a:off x="6939630"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2"/>
            <p:cNvSpPr/>
            <p:nvPr/>
          </p:nvSpPr>
          <p:spPr>
            <a:xfrm>
              <a:off x="6725630"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2"/>
            <p:cNvSpPr/>
            <p:nvPr/>
          </p:nvSpPr>
          <p:spPr>
            <a:xfrm>
              <a:off x="8509105"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8608980"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6854055"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1194705" y="1901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1016380" y="22580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5922105"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rot="-6821485">
              <a:off x="7840483" y="2624665"/>
              <a:ext cx="909955" cy="499617"/>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7278712" y="394156"/>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8" name="Google Shape;1528;p32"/>
          <p:cNvSpPr/>
          <p:nvPr/>
        </p:nvSpPr>
        <p:spPr>
          <a:xfrm>
            <a:off x="4164662" y="1943133"/>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2"/>
          <p:cNvSpPr/>
          <p:nvPr/>
        </p:nvSpPr>
        <p:spPr>
          <a:xfrm>
            <a:off x="7084448" y="3375776"/>
            <a:ext cx="444857" cy="447091"/>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7479624" y="3266900"/>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flipH="1">
            <a:off x="8406524" y="4406375"/>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719049" y="395275"/>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8428912" y="535008"/>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5856687" y="4347008"/>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rot="-454636" flipH="1">
            <a:off x="249136" y="356054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rot="454636">
            <a:off x="8751811" y="233804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rot="454636">
            <a:off x="2390411" y="4700018"/>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flipH="1">
            <a:off x="4736362" y="712200"/>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rot="454636">
            <a:off x="2390411" y="68779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540"/>
        <p:cNvGrpSpPr/>
        <p:nvPr/>
      </p:nvGrpSpPr>
      <p:grpSpPr>
        <a:xfrm>
          <a:off x="0" y="0"/>
          <a:ext cx="0" cy="0"/>
          <a:chOff x="0" y="0"/>
          <a:chExt cx="0" cy="0"/>
        </a:xfrm>
      </p:grpSpPr>
      <p:sp>
        <p:nvSpPr>
          <p:cNvPr id="1541" name="Google Shape;1541;p33"/>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2" name="Google Shape;1542;p33"/>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3" name="Google Shape;1543;p33"/>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1544"/>
        <p:cNvGrpSpPr/>
        <p:nvPr/>
      </p:nvGrpSpPr>
      <p:grpSpPr>
        <a:xfrm>
          <a:off x="0" y="0"/>
          <a:ext cx="0" cy="0"/>
          <a:chOff x="0" y="0"/>
          <a:chExt cx="0" cy="0"/>
        </a:xfrm>
      </p:grpSpPr>
      <p:pic>
        <p:nvPicPr>
          <p:cNvPr id="1545" name="Google Shape;1545;p3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546" name="Google Shape;1546;p34"/>
          <p:cNvSpPr/>
          <p:nvPr/>
        </p:nvSpPr>
        <p:spPr>
          <a:xfrm>
            <a:off x="1014982" y="0"/>
            <a:ext cx="8129270" cy="5143500"/>
          </a:xfrm>
          <a:custGeom>
            <a:avLst/>
            <a:gdLst/>
            <a:ahLst/>
            <a:cxnLst/>
            <a:rect l="l" t="t" r="r" b="b"/>
            <a:pathLst>
              <a:path w="8129270" h="6858000" extrusionOk="0">
                <a:moveTo>
                  <a:pt x="8129016" y="0"/>
                </a:moveTo>
                <a:lnTo>
                  <a:pt x="0" y="0"/>
                </a:lnTo>
                <a:lnTo>
                  <a:pt x="0" y="6858000"/>
                </a:lnTo>
                <a:lnTo>
                  <a:pt x="8129016" y="6858000"/>
                </a:lnTo>
                <a:lnTo>
                  <a:pt x="812901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pic>
        <p:nvPicPr>
          <p:cNvPr id="1547" name="Google Shape;1547;p34"/>
          <p:cNvPicPr preferRelativeResize="0"/>
          <p:nvPr/>
        </p:nvPicPr>
        <p:blipFill rotWithShape="1">
          <a:blip r:embed="rId3">
            <a:alphaModFix/>
          </a:blip>
          <a:srcRect/>
          <a:stretch/>
        </p:blipFill>
        <p:spPr>
          <a:xfrm>
            <a:off x="975360" y="47"/>
            <a:ext cx="71437" cy="5139881"/>
          </a:xfrm>
          <a:prstGeom prst="rect">
            <a:avLst/>
          </a:prstGeom>
          <a:noFill/>
          <a:ln>
            <a:noFill/>
          </a:ln>
        </p:spPr>
      </p:pic>
      <p:sp>
        <p:nvSpPr>
          <p:cNvPr id="1548" name="Google Shape;1548;p34"/>
          <p:cNvSpPr txBox="1">
            <a:spLocks noGrp="1"/>
          </p:cNvSpPr>
          <p:nvPr>
            <p:ph type="title"/>
          </p:nvPr>
        </p:nvSpPr>
        <p:spPr>
          <a:xfrm>
            <a:off x="1692402" y="105441"/>
            <a:ext cx="5759195" cy="24812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3500"/>
              <a:buNone/>
              <a:defRPr sz="2000" b="1" i="0">
                <a:solidFill>
                  <a:srgbClr val="FF0000"/>
                </a:solidFill>
                <a:latin typeface="Times New Roman"/>
                <a:ea typeface="Times New Roman"/>
                <a:cs typeface="Times New Roman"/>
                <a:sym typeface="Times New Roman"/>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549" name="Google Shape;1549;p34"/>
          <p:cNvSpPr txBox="1">
            <a:spLocks noGrp="1"/>
          </p:cNvSpPr>
          <p:nvPr>
            <p:ph type="body" idx="1"/>
          </p:nvPr>
        </p:nvSpPr>
        <p:spPr>
          <a:xfrm>
            <a:off x="1222043" y="2085400"/>
            <a:ext cx="6501765" cy="1391126"/>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400" b="0" i="0">
                <a:solidFill>
                  <a:schemeClr val="dk1"/>
                </a:solidFill>
                <a:latin typeface="Times New Roman"/>
                <a:ea typeface="Times New Roman"/>
                <a:cs typeface="Times New Roman"/>
                <a:sym typeface="Times New Roman"/>
              </a:defRPr>
            </a:lvl1pPr>
            <a:lvl2pPr marL="914400" lvl="1" indent="-228600" algn="l">
              <a:spcBef>
                <a:spcPts val="1600"/>
              </a:spcBef>
              <a:spcAft>
                <a:spcPts val="0"/>
              </a:spcAft>
              <a:buSzPts val="1400"/>
              <a:buNone/>
              <a:defRPr/>
            </a:lvl2pPr>
            <a:lvl3pPr marL="1371600" lvl="2" indent="-228600" algn="l">
              <a:spcBef>
                <a:spcPts val="1600"/>
              </a:spcBef>
              <a:spcAft>
                <a:spcPts val="0"/>
              </a:spcAft>
              <a:buSzPts val="1400"/>
              <a:buNone/>
              <a:defRPr/>
            </a:lvl3pPr>
            <a:lvl4pPr marL="1828800" lvl="3" indent="-228600" algn="l">
              <a:spcBef>
                <a:spcPts val="1600"/>
              </a:spcBef>
              <a:spcAft>
                <a:spcPts val="0"/>
              </a:spcAft>
              <a:buSzPts val="1400"/>
              <a:buNone/>
              <a:defRPr/>
            </a:lvl4pPr>
            <a:lvl5pPr marL="2286000" lvl="4" indent="-228600" algn="l">
              <a:spcBef>
                <a:spcPts val="1600"/>
              </a:spcBef>
              <a:spcAft>
                <a:spcPts val="0"/>
              </a:spcAft>
              <a:buSzPts val="1400"/>
              <a:buNone/>
              <a:defRPr/>
            </a:lvl5pPr>
            <a:lvl6pPr marL="2743200" lvl="5" indent="-228600" algn="l">
              <a:spcBef>
                <a:spcPts val="1600"/>
              </a:spcBef>
              <a:spcAft>
                <a:spcPts val="0"/>
              </a:spcAft>
              <a:buSzPts val="1400"/>
              <a:buNone/>
              <a:defRPr/>
            </a:lvl6pPr>
            <a:lvl7pPr marL="3200400" lvl="6" indent="-228600" algn="l">
              <a:spcBef>
                <a:spcPts val="1600"/>
              </a:spcBef>
              <a:spcAft>
                <a:spcPts val="0"/>
              </a:spcAft>
              <a:buSzPts val="1400"/>
              <a:buNone/>
              <a:defRPr/>
            </a:lvl7pPr>
            <a:lvl8pPr marL="3657600" lvl="7" indent="-228600" algn="l">
              <a:spcBef>
                <a:spcPts val="1600"/>
              </a:spcBef>
              <a:spcAft>
                <a:spcPts val="0"/>
              </a:spcAft>
              <a:buSzPts val="1400"/>
              <a:buNone/>
              <a:defRPr/>
            </a:lvl8pPr>
            <a:lvl9pPr marL="4114800" lvl="8" indent="-228600" algn="l">
              <a:spcBef>
                <a:spcPts val="1600"/>
              </a:spcBef>
              <a:spcAft>
                <a:spcPts val="1600"/>
              </a:spcAft>
              <a:buSzPts val="1400"/>
              <a:buNone/>
              <a:defRPr/>
            </a:lvl9pPr>
          </a:lstStyle>
          <a:p>
            <a:endParaRPr/>
          </a:p>
        </p:txBody>
      </p:sp>
      <p:sp>
        <p:nvSpPr>
          <p:cNvPr id="1550" name="Google Shape;1550;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1" name="Google Shape;1551;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2" name="Google Shape;1552;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9"/>
        <p:cNvGrpSpPr/>
        <p:nvPr/>
      </p:nvGrpSpPr>
      <p:grpSpPr>
        <a:xfrm>
          <a:off x="0" y="0"/>
          <a:ext cx="0" cy="0"/>
          <a:chOff x="0" y="0"/>
          <a:chExt cx="0" cy="0"/>
        </a:xfrm>
      </p:grpSpPr>
      <p:grpSp>
        <p:nvGrpSpPr>
          <p:cNvPr id="130" name="Google Shape;130;p5"/>
          <p:cNvGrpSpPr/>
          <p:nvPr/>
        </p:nvGrpSpPr>
        <p:grpSpPr>
          <a:xfrm>
            <a:off x="-17981" y="114004"/>
            <a:ext cx="9167392" cy="5208726"/>
            <a:chOff x="-17981" y="114004"/>
            <a:chExt cx="9167392" cy="5208726"/>
          </a:xfrm>
        </p:grpSpPr>
        <p:grpSp>
          <p:nvGrpSpPr>
            <p:cNvPr id="131" name="Google Shape;131;p5"/>
            <p:cNvGrpSpPr/>
            <p:nvPr/>
          </p:nvGrpSpPr>
          <p:grpSpPr>
            <a:xfrm flipH="1">
              <a:off x="-17981" y="114004"/>
              <a:ext cx="9167392" cy="5208726"/>
              <a:chOff x="-17981" y="114004"/>
              <a:chExt cx="9167392" cy="5208726"/>
            </a:xfrm>
          </p:grpSpPr>
          <p:sp>
            <p:nvSpPr>
              <p:cNvPr id="132" name="Google Shape;132;p5"/>
              <p:cNvSpPr/>
              <p:nvPr/>
            </p:nvSpPr>
            <p:spPr>
              <a:xfrm flipH="1">
                <a:off x="4071631" y="4811957"/>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2058707" y="114004"/>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rot="4551728">
                <a:off x="-119588" y="1473738"/>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flipH="1">
                <a:off x="8426011" y="378478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flipH="1">
                <a:off x="7449743" y="4460140"/>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flipH="1">
                <a:off x="8036308" y="24103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flipH="1">
                <a:off x="8343221" y="2990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flipH="1">
                <a:off x="8850971" y="42084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flipH="1">
                <a:off x="8286096" y="2015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flipH="1">
                <a:off x="431833" y="923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flipH="1">
                <a:off x="5442221" y="256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8772830" y="2813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431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1066555" y="1467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flipH="1">
                <a:off x="311258" y="42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flipH="1">
                <a:off x="185158" y="2479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flipH="1">
                <a:off x="8215658" y="49090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flipH="1">
                <a:off x="6602908" y="486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flipH="1">
                <a:off x="8355008" y="2360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flipH="1">
                <a:off x="8155908" y="661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flipH="1">
                <a:off x="8952333" y="7146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flipH="1">
                <a:off x="7445783" y="1637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flipH="1">
                <a:off x="297983" y="37807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5"/>
            <p:cNvSpPr/>
            <p:nvPr/>
          </p:nvSpPr>
          <p:spPr>
            <a:xfrm>
              <a:off x="7993497" y="1794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8064199" y="4405161"/>
              <a:ext cx="362744" cy="406670"/>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5"/>
          <p:cNvSpPr txBox="1">
            <a:spLocks noGrp="1"/>
          </p:cNvSpPr>
          <p:nvPr>
            <p:ph type="subTitle" idx="1"/>
          </p:nvPr>
        </p:nvSpPr>
        <p:spPr>
          <a:xfrm>
            <a:off x="1181425" y="2531725"/>
            <a:ext cx="2907600" cy="71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800">
                <a:solidFill>
                  <a:schemeClr val="dk1"/>
                </a:solidFill>
                <a:latin typeface="Bowlby One SC"/>
                <a:ea typeface="Bowlby One SC"/>
                <a:cs typeface="Bowlby One SC"/>
                <a:sym typeface="Bowlby One SC"/>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69" name="Google Shape;169;p5"/>
          <p:cNvSpPr txBox="1">
            <a:spLocks noGrp="1"/>
          </p:cNvSpPr>
          <p:nvPr>
            <p:ph type="subTitle" idx="2"/>
          </p:nvPr>
        </p:nvSpPr>
        <p:spPr>
          <a:xfrm>
            <a:off x="4836300" y="25317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800">
                <a:solidFill>
                  <a:schemeClr val="dk1"/>
                </a:solidFill>
                <a:latin typeface="Bowlby One SC"/>
                <a:ea typeface="Bowlby One SC"/>
                <a:cs typeface="Bowlby One SC"/>
                <a:sym typeface="Bowlby One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70" name="Google Shape;170;p5"/>
          <p:cNvSpPr txBox="1">
            <a:spLocks noGrp="1"/>
          </p:cNvSpPr>
          <p:nvPr>
            <p:ph type="subTitle" idx="3"/>
          </p:nvPr>
        </p:nvSpPr>
        <p:spPr>
          <a:xfrm>
            <a:off x="1181425" y="3145750"/>
            <a:ext cx="2907600" cy="84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5"/>
          <p:cNvSpPr txBox="1">
            <a:spLocks noGrp="1"/>
          </p:cNvSpPr>
          <p:nvPr>
            <p:ph type="subTitle" idx="4"/>
          </p:nvPr>
        </p:nvSpPr>
        <p:spPr>
          <a:xfrm>
            <a:off x="4836300" y="3145750"/>
            <a:ext cx="2907600" cy="84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5"/>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3"/>
        <p:cNvGrpSpPr/>
        <p:nvPr/>
      </p:nvGrpSpPr>
      <p:grpSpPr>
        <a:xfrm>
          <a:off x="0" y="0"/>
          <a:ext cx="0" cy="0"/>
          <a:chOff x="0" y="0"/>
          <a:chExt cx="0" cy="0"/>
        </a:xfrm>
      </p:grpSpPr>
      <p:sp>
        <p:nvSpPr>
          <p:cNvPr id="174" name="Google Shape;174;p6"/>
          <p:cNvSpPr/>
          <p:nvPr/>
        </p:nvSpPr>
        <p:spPr>
          <a:xfrm>
            <a:off x="583337" y="1461083"/>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8206473" y="348926"/>
            <a:ext cx="444857" cy="447091"/>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454636">
            <a:off x="6654811" y="492168"/>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8373274" y="936775"/>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flipH="1">
            <a:off x="991924" y="4739250"/>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8614562" y="2282133"/>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5141762" y="4477758"/>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rot="-454636" flipH="1">
            <a:off x="398061" y="398659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rot="454636">
            <a:off x="8612786" y="379724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rot="-454636" flipH="1">
            <a:off x="3959261" y="415389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6"/>
          <p:cNvGrpSpPr/>
          <p:nvPr/>
        </p:nvGrpSpPr>
        <p:grpSpPr>
          <a:xfrm>
            <a:off x="-17981" y="-38396"/>
            <a:ext cx="9167392" cy="5208726"/>
            <a:chOff x="-17981" y="114004"/>
            <a:chExt cx="9167392" cy="5208726"/>
          </a:xfrm>
        </p:grpSpPr>
        <p:sp>
          <p:nvSpPr>
            <p:cNvPr id="185" name="Google Shape;185;p6"/>
            <p:cNvSpPr/>
            <p:nvPr/>
          </p:nvSpPr>
          <p:spPr>
            <a:xfrm flipH="1">
              <a:off x="4071631" y="4811957"/>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2058707" y="114004"/>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rot="4551728">
              <a:off x="-119588" y="1473738"/>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flipH="1">
              <a:off x="8426011" y="378478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flipH="1">
              <a:off x="7449743" y="4460140"/>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flipH="1">
              <a:off x="8036308" y="24103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flipH="1">
              <a:off x="8343221" y="2990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flipH="1">
              <a:off x="8850971" y="42084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flipH="1">
              <a:off x="8286096" y="2015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flipH="1">
              <a:off x="431833" y="923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flipH="1">
              <a:off x="5442221" y="256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8772830" y="2813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431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1066555" y="1467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flipH="1">
              <a:off x="311258" y="42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flipH="1">
              <a:off x="185158" y="2479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flipH="1">
              <a:off x="8215658" y="49090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flipH="1">
              <a:off x="6602908" y="48625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flipH="1">
              <a:off x="8355008" y="2360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flipH="1">
              <a:off x="8155908" y="6615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flipH="1">
              <a:off x="8952333" y="7146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flipH="1">
              <a:off x="7445783" y="1637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flipH="1">
              <a:off x="297983" y="37807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p6"/>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0"/>
        <p:cNvGrpSpPr/>
        <p:nvPr/>
      </p:nvGrpSpPr>
      <p:grpSpPr>
        <a:xfrm>
          <a:off x="0" y="0"/>
          <a:ext cx="0" cy="0"/>
          <a:chOff x="0" y="0"/>
          <a:chExt cx="0" cy="0"/>
        </a:xfrm>
      </p:grpSpPr>
      <p:sp>
        <p:nvSpPr>
          <p:cNvPr id="221" name="Google Shape;221;p7"/>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2" name="Google Shape;222;p7"/>
          <p:cNvSpPr txBox="1">
            <a:spLocks noGrp="1"/>
          </p:cNvSpPr>
          <p:nvPr>
            <p:ph type="body" idx="1"/>
          </p:nvPr>
        </p:nvSpPr>
        <p:spPr>
          <a:xfrm>
            <a:off x="720000" y="1280900"/>
            <a:ext cx="5366700" cy="32880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SzPts val="1000"/>
              <a:buChar char="●"/>
              <a:defRPr sz="1600">
                <a:solidFill>
                  <a:srgbClr val="434343"/>
                </a:solidFill>
                <a:latin typeface="Poppins"/>
                <a:ea typeface="Poppins"/>
                <a:cs typeface="Poppins"/>
                <a:sym typeface="Poppins"/>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0"/>
              </a:spcBef>
              <a:spcAft>
                <a:spcPts val="0"/>
              </a:spcAft>
              <a:buSzPts val="1400"/>
              <a:buChar char="■"/>
              <a:defRPr>
                <a:solidFill>
                  <a:srgbClr val="434343"/>
                </a:solidFill>
              </a:defRPr>
            </a:lvl3pPr>
            <a:lvl4pPr marL="1828800" lvl="3" indent="-317500" rtl="0">
              <a:lnSpc>
                <a:spcPct val="115000"/>
              </a:lnSpc>
              <a:spcBef>
                <a:spcPts val="0"/>
              </a:spcBef>
              <a:spcAft>
                <a:spcPts val="0"/>
              </a:spcAft>
              <a:buSzPts val="1400"/>
              <a:buChar char="●"/>
              <a:defRPr>
                <a:solidFill>
                  <a:srgbClr val="434343"/>
                </a:solidFill>
              </a:defRPr>
            </a:lvl4pPr>
            <a:lvl5pPr marL="2286000" lvl="4" indent="-317500" rtl="0">
              <a:lnSpc>
                <a:spcPct val="115000"/>
              </a:lnSpc>
              <a:spcBef>
                <a:spcPts val="0"/>
              </a:spcBef>
              <a:spcAft>
                <a:spcPts val="0"/>
              </a:spcAft>
              <a:buSzPts val="1400"/>
              <a:buChar char="○"/>
              <a:defRPr>
                <a:solidFill>
                  <a:srgbClr val="434343"/>
                </a:solidFill>
              </a:defRPr>
            </a:lvl5pPr>
            <a:lvl6pPr marL="2743200" lvl="5" indent="-317500" rtl="0">
              <a:lnSpc>
                <a:spcPct val="115000"/>
              </a:lnSpc>
              <a:spcBef>
                <a:spcPts val="0"/>
              </a:spcBef>
              <a:spcAft>
                <a:spcPts val="0"/>
              </a:spcAft>
              <a:buSzPts val="1400"/>
              <a:buChar char="■"/>
              <a:defRPr>
                <a:solidFill>
                  <a:srgbClr val="434343"/>
                </a:solidFill>
              </a:defRPr>
            </a:lvl6pPr>
            <a:lvl7pPr marL="3200400" lvl="6" indent="-317500" rtl="0">
              <a:lnSpc>
                <a:spcPct val="115000"/>
              </a:lnSpc>
              <a:spcBef>
                <a:spcPts val="0"/>
              </a:spcBef>
              <a:spcAft>
                <a:spcPts val="0"/>
              </a:spcAft>
              <a:buSzPts val="1400"/>
              <a:buChar char="●"/>
              <a:defRPr>
                <a:solidFill>
                  <a:srgbClr val="434343"/>
                </a:solidFill>
              </a:defRPr>
            </a:lvl7pPr>
            <a:lvl8pPr marL="3657600" lvl="7" indent="-317500" rtl="0">
              <a:lnSpc>
                <a:spcPct val="115000"/>
              </a:lnSpc>
              <a:spcBef>
                <a:spcPts val="0"/>
              </a:spcBef>
              <a:spcAft>
                <a:spcPts val="0"/>
              </a:spcAft>
              <a:buSzPts val="1400"/>
              <a:buChar char="○"/>
              <a:defRPr>
                <a:solidFill>
                  <a:srgbClr val="434343"/>
                </a:solidFill>
              </a:defRPr>
            </a:lvl8pPr>
            <a:lvl9pPr marL="4114800" lvl="8" indent="-317500" rtl="0">
              <a:lnSpc>
                <a:spcPct val="115000"/>
              </a:lnSpc>
              <a:spcBef>
                <a:spcPts val="0"/>
              </a:spcBef>
              <a:spcAft>
                <a:spcPts val="0"/>
              </a:spcAft>
              <a:buSzPts val="1400"/>
              <a:buChar char="■"/>
              <a:defRPr>
                <a:solidFill>
                  <a:srgbClr val="434343"/>
                </a:solidFill>
              </a:defRPr>
            </a:lvl9pPr>
          </a:lstStyle>
          <a:p>
            <a:endParaRPr/>
          </a:p>
        </p:txBody>
      </p:sp>
      <p:grpSp>
        <p:nvGrpSpPr>
          <p:cNvPr id="223" name="Google Shape;223;p7"/>
          <p:cNvGrpSpPr/>
          <p:nvPr/>
        </p:nvGrpSpPr>
        <p:grpSpPr>
          <a:xfrm>
            <a:off x="178758" y="71086"/>
            <a:ext cx="8758528" cy="5025042"/>
            <a:chOff x="178758" y="71086"/>
            <a:chExt cx="8758528" cy="5025042"/>
          </a:xfrm>
        </p:grpSpPr>
        <p:sp>
          <p:nvSpPr>
            <p:cNvPr id="224" name="Google Shape;224;p7"/>
            <p:cNvSpPr/>
            <p:nvPr/>
          </p:nvSpPr>
          <p:spPr>
            <a:xfrm flipH="1">
              <a:off x="3942531"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flipH="1">
              <a:off x="7285085" y="551579"/>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rot="-4551728" flipH="1">
              <a:off x="7313626" y="1732963"/>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flipH="1">
              <a:off x="294397"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flipH="1">
              <a:off x="8193348"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flipH="1">
              <a:off x="7539380"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flipH="1">
              <a:off x="8193346"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flipH="1">
              <a:off x="8286096"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flipH="1">
              <a:off x="8699846"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flipH="1">
              <a:off x="3328046"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flipH="1">
              <a:off x="2129546"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flipH="1">
              <a:off x="2215121"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flipH="1">
              <a:off x="5387146" y="18599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flipH="1">
              <a:off x="5565471" y="22166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flipH="1">
              <a:off x="2833196"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flipH="1">
              <a:off x="3147071"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flipH="1">
              <a:off x="1185271"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flipH="1">
              <a:off x="1406421"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flipH="1">
              <a:off x="493296"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flipH="1">
              <a:off x="421971"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flipH="1">
              <a:off x="178758" y="13851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flipH="1">
              <a:off x="862358" y="4238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flipH="1">
              <a:off x="1048183" y="46239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flipH="1">
              <a:off x="2700733" y="46438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flipH="1">
              <a:off x="8740208" y="8675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flipH="1">
              <a:off x="8627383" y="710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flipH="1">
              <a:off x="7797783" y="1374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flipH="1">
              <a:off x="8295533" y="11528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flipH="1">
              <a:off x="8614108" y="35819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flipH="1">
              <a:off x="7081008" y="48362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9"/>
        <p:cNvGrpSpPr/>
        <p:nvPr/>
      </p:nvGrpSpPr>
      <p:grpSpPr>
        <a:xfrm>
          <a:off x="0" y="0"/>
          <a:ext cx="0" cy="0"/>
          <a:chOff x="0" y="0"/>
          <a:chExt cx="0" cy="0"/>
        </a:xfrm>
      </p:grpSpPr>
      <p:sp>
        <p:nvSpPr>
          <p:cNvPr id="260" name="Google Shape;260;p8"/>
          <p:cNvSpPr txBox="1">
            <a:spLocks noGrp="1"/>
          </p:cNvSpPr>
          <p:nvPr>
            <p:ph type="title"/>
          </p:nvPr>
        </p:nvSpPr>
        <p:spPr>
          <a:xfrm>
            <a:off x="715050" y="1307100"/>
            <a:ext cx="77139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9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261" name="Google Shape;261;p8"/>
          <p:cNvGrpSpPr/>
          <p:nvPr/>
        </p:nvGrpSpPr>
        <p:grpSpPr>
          <a:xfrm flipH="1">
            <a:off x="238985" y="169665"/>
            <a:ext cx="8669347" cy="4926463"/>
            <a:chOff x="238985" y="169665"/>
            <a:chExt cx="8669347" cy="4926463"/>
          </a:xfrm>
        </p:grpSpPr>
        <p:grpSp>
          <p:nvGrpSpPr>
            <p:cNvPr id="262" name="Google Shape;262;p8"/>
            <p:cNvGrpSpPr/>
            <p:nvPr/>
          </p:nvGrpSpPr>
          <p:grpSpPr>
            <a:xfrm>
              <a:off x="6529285" y="4516190"/>
              <a:ext cx="192847" cy="184618"/>
              <a:chOff x="7707785" y="4394590"/>
              <a:chExt cx="192847" cy="184618"/>
            </a:xfrm>
          </p:grpSpPr>
          <p:sp>
            <p:nvSpPr>
              <p:cNvPr id="263" name="Google Shape;263;p8"/>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8"/>
            <p:cNvSpPr/>
            <p:nvPr/>
          </p:nvSpPr>
          <p:spPr>
            <a:xfrm>
              <a:off x="4700603"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a:off x="1230382" y="605866"/>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rot="8407205">
              <a:off x="3927313" y="581863"/>
              <a:ext cx="909930" cy="499603"/>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238987"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8621168"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576087"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a:off x="1103771"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p8"/>
            <p:cNvGrpSpPr/>
            <p:nvPr/>
          </p:nvGrpSpPr>
          <p:grpSpPr>
            <a:xfrm>
              <a:off x="7138260" y="4863865"/>
              <a:ext cx="192847" cy="184618"/>
              <a:chOff x="7707785" y="4394590"/>
              <a:chExt cx="192847" cy="184618"/>
            </a:xfrm>
          </p:grpSpPr>
          <p:sp>
            <p:nvSpPr>
              <p:cNvPr id="274" name="Google Shape;274;p8"/>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8"/>
            <p:cNvGrpSpPr/>
            <p:nvPr/>
          </p:nvGrpSpPr>
          <p:grpSpPr>
            <a:xfrm>
              <a:off x="7397685" y="4326765"/>
              <a:ext cx="192847" cy="184618"/>
              <a:chOff x="7707785" y="4394590"/>
              <a:chExt cx="192847" cy="184618"/>
            </a:xfrm>
          </p:grpSpPr>
          <p:sp>
            <p:nvSpPr>
              <p:cNvPr id="278" name="Google Shape;278;p8"/>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8"/>
            <p:cNvGrpSpPr/>
            <p:nvPr/>
          </p:nvGrpSpPr>
          <p:grpSpPr>
            <a:xfrm>
              <a:off x="8120785" y="739365"/>
              <a:ext cx="192847" cy="184618"/>
              <a:chOff x="7707785" y="4394590"/>
              <a:chExt cx="192847" cy="184618"/>
            </a:xfrm>
          </p:grpSpPr>
          <p:sp>
            <p:nvSpPr>
              <p:cNvPr id="282" name="Google Shape;282;p8"/>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8"/>
            <p:cNvGrpSpPr/>
            <p:nvPr/>
          </p:nvGrpSpPr>
          <p:grpSpPr>
            <a:xfrm>
              <a:off x="8715485" y="651877"/>
              <a:ext cx="192847" cy="184618"/>
              <a:chOff x="7707785" y="4394590"/>
              <a:chExt cx="192847" cy="184618"/>
            </a:xfrm>
          </p:grpSpPr>
          <p:sp>
            <p:nvSpPr>
              <p:cNvPr id="286" name="Google Shape;286;p8"/>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8"/>
            <p:cNvGrpSpPr/>
            <p:nvPr/>
          </p:nvGrpSpPr>
          <p:grpSpPr>
            <a:xfrm>
              <a:off x="908910" y="354265"/>
              <a:ext cx="192847" cy="184618"/>
              <a:chOff x="7707785" y="4394590"/>
              <a:chExt cx="192847" cy="184618"/>
            </a:xfrm>
          </p:grpSpPr>
          <p:sp>
            <p:nvSpPr>
              <p:cNvPr id="290" name="Google Shape;290;p8"/>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8"/>
            <p:cNvGrpSpPr/>
            <p:nvPr/>
          </p:nvGrpSpPr>
          <p:grpSpPr>
            <a:xfrm>
              <a:off x="875835" y="1107715"/>
              <a:ext cx="192847" cy="184618"/>
              <a:chOff x="7707785" y="4394590"/>
              <a:chExt cx="192847" cy="184618"/>
            </a:xfrm>
          </p:grpSpPr>
          <p:sp>
            <p:nvSpPr>
              <p:cNvPr id="294" name="Google Shape;294;p8"/>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8"/>
            <p:cNvGrpSpPr/>
            <p:nvPr/>
          </p:nvGrpSpPr>
          <p:grpSpPr>
            <a:xfrm>
              <a:off x="2020435" y="605865"/>
              <a:ext cx="192847" cy="184618"/>
              <a:chOff x="7707785" y="4394590"/>
              <a:chExt cx="192847" cy="184618"/>
            </a:xfrm>
          </p:grpSpPr>
          <p:sp>
            <p:nvSpPr>
              <p:cNvPr id="298" name="Google Shape;298;p8"/>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8"/>
            <p:cNvGrpSpPr/>
            <p:nvPr/>
          </p:nvGrpSpPr>
          <p:grpSpPr>
            <a:xfrm>
              <a:off x="238985" y="169665"/>
              <a:ext cx="192847" cy="184618"/>
              <a:chOff x="7707785" y="4394590"/>
              <a:chExt cx="192847" cy="184618"/>
            </a:xfrm>
          </p:grpSpPr>
          <p:sp>
            <p:nvSpPr>
              <p:cNvPr id="302" name="Google Shape;302;p8"/>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8"/>
            <p:cNvSpPr/>
            <p:nvPr/>
          </p:nvSpPr>
          <p:spPr>
            <a:xfrm>
              <a:off x="875830"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83080"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369330"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947180"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5741130"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6939630"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6725630"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8509105"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8608980"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6854055"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1194705" y="1901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1016380" y="22580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6235980"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5922105"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7883905"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7662755"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8575880"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8647205"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rot="-6821485">
              <a:off x="7840483" y="2624665"/>
              <a:ext cx="909955" cy="499617"/>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7278712" y="394156"/>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5"/>
        <p:cNvGrpSpPr/>
        <p:nvPr/>
      </p:nvGrpSpPr>
      <p:grpSpPr>
        <a:xfrm>
          <a:off x="0" y="0"/>
          <a:ext cx="0" cy="0"/>
          <a:chOff x="0" y="0"/>
          <a:chExt cx="0" cy="0"/>
        </a:xfrm>
      </p:grpSpPr>
      <p:grpSp>
        <p:nvGrpSpPr>
          <p:cNvPr id="326" name="Google Shape;326;p9"/>
          <p:cNvGrpSpPr/>
          <p:nvPr/>
        </p:nvGrpSpPr>
        <p:grpSpPr>
          <a:xfrm>
            <a:off x="178758" y="71086"/>
            <a:ext cx="8758528" cy="5025042"/>
            <a:chOff x="178758" y="71086"/>
            <a:chExt cx="8758528" cy="5025042"/>
          </a:xfrm>
        </p:grpSpPr>
        <p:sp>
          <p:nvSpPr>
            <p:cNvPr id="327" name="Google Shape;327;p9"/>
            <p:cNvSpPr/>
            <p:nvPr/>
          </p:nvSpPr>
          <p:spPr>
            <a:xfrm flipH="1">
              <a:off x="3942531" y="4487370"/>
              <a:ext cx="504183" cy="510773"/>
            </a:xfrm>
            <a:custGeom>
              <a:avLst/>
              <a:gdLst/>
              <a:ahLst/>
              <a:cxnLst/>
              <a:rect l="l" t="t" r="r" b="b"/>
              <a:pathLst>
                <a:path w="28309" h="28679" extrusionOk="0">
                  <a:moveTo>
                    <a:pt x="15643" y="12781"/>
                  </a:moveTo>
                  <a:cubicBezTo>
                    <a:pt x="16058" y="12781"/>
                    <a:pt x="16380" y="12971"/>
                    <a:pt x="16648" y="13370"/>
                  </a:cubicBezTo>
                  <a:cubicBezTo>
                    <a:pt x="16931" y="13789"/>
                    <a:pt x="16941" y="14197"/>
                    <a:pt x="16679" y="14653"/>
                  </a:cubicBezTo>
                  <a:cubicBezTo>
                    <a:pt x="16018" y="15801"/>
                    <a:pt x="13822" y="16950"/>
                    <a:pt x="11232" y="17398"/>
                  </a:cubicBezTo>
                  <a:cubicBezTo>
                    <a:pt x="11250" y="17352"/>
                    <a:pt x="11268" y="17306"/>
                    <a:pt x="11285" y="17263"/>
                  </a:cubicBezTo>
                  <a:cubicBezTo>
                    <a:pt x="12333" y="14632"/>
                    <a:pt x="14243" y="12923"/>
                    <a:pt x="15483" y="12790"/>
                  </a:cubicBezTo>
                  <a:cubicBezTo>
                    <a:pt x="15536" y="12784"/>
                    <a:pt x="15590" y="12781"/>
                    <a:pt x="15643" y="12781"/>
                  </a:cubicBezTo>
                  <a:close/>
                  <a:moveTo>
                    <a:pt x="9374" y="1"/>
                  </a:moveTo>
                  <a:cubicBezTo>
                    <a:pt x="9246" y="1"/>
                    <a:pt x="9117" y="37"/>
                    <a:pt x="9002" y="113"/>
                  </a:cubicBezTo>
                  <a:cubicBezTo>
                    <a:pt x="8894" y="183"/>
                    <a:pt x="6334" y="1880"/>
                    <a:pt x="4101" y="4501"/>
                  </a:cubicBezTo>
                  <a:cubicBezTo>
                    <a:pt x="1053" y="8078"/>
                    <a:pt x="129" y="11643"/>
                    <a:pt x="1428" y="14810"/>
                  </a:cubicBezTo>
                  <a:cubicBezTo>
                    <a:pt x="2427" y="17242"/>
                    <a:pt x="4794" y="18702"/>
                    <a:pt x="8093" y="18921"/>
                  </a:cubicBezTo>
                  <a:cubicBezTo>
                    <a:pt x="8385" y="18940"/>
                    <a:pt x="8679" y="18950"/>
                    <a:pt x="8974" y="18950"/>
                  </a:cubicBezTo>
                  <a:cubicBezTo>
                    <a:pt x="9115" y="18950"/>
                    <a:pt x="9257" y="18948"/>
                    <a:pt x="9398" y="18943"/>
                  </a:cubicBezTo>
                  <a:lnTo>
                    <a:pt x="9398" y="18943"/>
                  </a:lnTo>
                  <a:cubicBezTo>
                    <a:pt x="8923" y="21618"/>
                    <a:pt x="9562" y="24168"/>
                    <a:pt x="11260" y="26164"/>
                  </a:cubicBezTo>
                  <a:cubicBezTo>
                    <a:pt x="12545" y="27674"/>
                    <a:pt x="14186" y="28513"/>
                    <a:pt x="16138" y="28657"/>
                  </a:cubicBezTo>
                  <a:cubicBezTo>
                    <a:pt x="16342" y="28671"/>
                    <a:pt x="16545" y="28678"/>
                    <a:pt x="16749" y="28678"/>
                  </a:cubicBezTo>
                  <a:cubicBezTo>
                    <a:pt x="22083" y="28678"/>
                    <a:pt x="27750" y="23775"/>
                    <a:pt x="27998" y="23559"/>
                  </a:cubicBezTo>
                  <a:cubicBezTo>
                    <a:pt x="28280" y="23312"/>
                    <a:pt x="28308" y="22885"/>
                    <a:pt x="28061" y="22603"/>
                  </a:cubicBezTo>
                  <a:cubicBezTo>
                    <a:pt x="27927" y="22450"/>
                    <a:pt x="27740" y="22371"/>
                    <a:pt x="27551" y="22371"/>
                  </a:cubicBezTo>
                  <a:cubicBezTo>
                    <a:pt x="27393" y="22371"/>
                    <a:pt x="27235" y="22426"/>
                    <a:pt x="27107" y="22539"/>
                  </a:cubicBezTo>
                  <a:cubicBezTo>
                    <a:pt x="27050" y="22589"/>
                    <a:pt x="21576" y="27325"/>
                    <a:pt x="16761" y="27325"/>
                  </a:cubicBezTo>
                  <a:cubicBezTo>
                    <a:pt x="16585" y="27325"/>
                    <a:pt x="16409" y="27319"/>
                    <a:pt x="16235" y="27305"/>
                  </a:cubicBezTo>
                  <a:cubicBezTo>
                    <a:pt x="14637" y="27188"/>
                    <a:pt x="13347" y="26527"/>
                    <a:pt x="12291" y="25286"/>
                  </a:cubicBezTo>
                  <a:cubicBezTo>
                    <a:pt x="10407" y="23072"/>
                    <a:pt x="10438" y="20566"/>
                    <a:pt x="10810" y="18829"/>
                  </a:cubicBezTo>
                  <a:cubicBezTo>
                    <a:pt x="13945" y="18424"/>
                    <a:pt x="16863" y="17048"/>
                    <a:pt x="17853" y="15328"/>
                  </a:cubicBezTo>
                  <a:cubicBezTo>
                    <a:pt x="18372" y="14426"/>
                    <a:pt x="18344" y="13461"/>
                    <a:pt x="17772" y="12613"/>
                  </a:cubicBezTo>
                  <a:cubicBezTo>
                    <a:pt x="17251" y="11841"/>
                    <a:pt x="16500" y="11429"/>
                    <a:pt x="15636" y="11429"/>
                  </a:cubicBezTo>
                  <a:cubicBezTo>
                    <a:pt x="15538" y="11429"/>
                    <a:pt x="15439" y="11434"/>
                    <a:pt x="15339" y="11445"/>
                  </a:cubicBezTo>
                  <a:cubicBezTo>
                    <a:pt x="13408" y="11651"/>
                    <a:pt x="11174" y="13888"/>
                    <a:pt x="10027" y="16763"/>
                  </a:cubicBezTo>
                  <a:cubicBezTo>
                    <a:pt x="9919" y="17033"/>
                    <a:pt x="9823" y="17304"/>
                    <a:pt x="9737" y="17574"/>
                  </a:cubicBezTo>
                  <a:cubicBezTo>
                    <a:pt x="9488" y="17589"/>
                    <a:pt x="9239" y="17597"/>
                    <a:pt x="8989" y="17597"/>
                  </a:cubicBezTo>
                  <a:cubicBezTo>
                    <a:pt x="8720" y="17597"/>
                    <a:pt x="8451" y="17588"/>
                    <a:pt x="8182" y="17571"/>
                  </a:cubicBezTo>
                  <a:cubicBezTo>
                    <a:pt x="6586" y="17465"/>
                    <a:pt x="3749" y="16898"/>
                    <a:pt x="2682" y="14297"/>
                  </a:cubicBezTo>
                  <a:cubicBezTo>
                    <a:pt x="1" y="7762"/>
                    <a:pt x="9649" y="1308"/>
                    <a:pt x="9747" y="1243"/>
                  </a:cubicBezTo>
                  <a:cubicBezTo>
                    <a:pt x="10058" y="1037"/>
                    <a:pt x="10145" y="618"/>
                    <a:pt x="9939" y="305"/>
                  </a:cubicBezTo>
                  <a:cubicBezTo>
                    <a:pt x="9810" y="108"/>
                    <a:pt x="9594" y="1"/>
                    <a:pt x="937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flipH="1">
              <a:off x="7285085" y="551579"/>
              <a:ext cx="464075" cy="359584"/>
            </a:xfrm>
            <a:custGeom>
              <a:avLst/>
              <a:gdLst/>
              <a:ahLst/>
              <a:cxnLst/>
              <a:rect l="l" t="t" r="r" b="b"/>
              <a:pathLst>
                <a:path w="26057" h="20190" extrusionOk="0">
                  <a:moveTo>
                    <a:pt x="14216" y="10377"/>
                  </a:moveTo>
                  <a:lnTo>
                    <a:pt x="14216" y="10377"/>
                  </a:lnTo>
                  <a:cubicBezTo>
                    <a:pt x="15632" y="11914"/>
                    <a:pt x="16454" y="13692"/>
                    <a:pt x="16370" y="14790"/>
                  </a:cubicBezTo>
                  <a:cubicBezTo>
                    <a:pt x="16330" y="15305"/>
                    <a:pt x="16108" y="15636"/>
                    <a:pt x="15674" y="15829"/>
                  </a:cubicBezTo>
                  <a:cubicBezTo>
                    <a:pt x="15612" y="15857"/>
                    <a:pt x="15547" y="15881"/>
                    <a:pt x="15474" y="15881"/>
                  </a:cubicBezTo>
                  <a:cubicBezTo>
                    <a:pt x="15370" y="15881"/>
                    <a:pt x="15250" y="15832"/>
                    <a:pt x="15100" y="15678"/>
                  </a:cubicBezTo>
                  <a:cubicBezTo>
                    <a:pt x="14361" y="14918"/>
                    <a:pt x="13928" y="12777"/>
                    <a:pt x="14216" y="10377"/>
                  </a:cubicBezTo>
                  <a:close/>
                  <a:moveTo>
                    <a:pt x="23842" y="0"/>
                  </a:moveTo>
                  <a:cubicBezTo>
                    <a:pt x="17757" y="0"/>
                    <a:pt x="15037" y="3680"/>
                    <a:pt x="13934" y="5993"/>
                  </a:cubicBezTo>
                  <a:cubicBezTo>
                    <a:pt x="13683" y="6518"/>
                    <a:pt x="13470" y="7059"/>
                    <a:pt x="13292" y="7612"/>
                  </a:cubicBezTo>
                  <a:cubicBezTo>
                    <a:pt x="13210" y="7555"/>
                    <a:pt x="13127" y="7500"/>
                    <a:pt x="13044" y="7446"/>
                  </a:cubicBezTo>
                  <a:cubicBezTo>
                    <a:pt x="11612" y="6521"/>
                    <a:pt x="10159" y="6055"/>
                    <a:pt x="8777" y="6055"/>
                  </a:cubicBezTo>
                  <a:cubicBezTo>
                    <a:pt x="7782" y="6055"/>
                    <a:pt x="6824" y="6296"/>
                    <a:pt x="5936" y="6783"/>
                  </a:cubicBezTo>
                  <a:cubicBezTo>
                    <a:pt x="1" y="10036"/>
                    <a:pt x="3222" y="19302"/>
                    <a:pt x="3361" y="19694"/>
                  </a:cubicBezTo>
                  <a:cubicBezTo>
                    <a:pt x="3468" y="19990"/>
                    <a:pt x="3749" y="20189"/>
                    <a:pt x="4064" y="20189"/>
                  </a:cubicBezTo>
                  <a:cubicBezTo>
                    <a:pt x="4579" y="20189"/>
                    <a:pt x="4939" y="19678"/>
                    <a:pt x="4766" y="19192"/>
                  </a:cubicBezTo>
                  <a:cubicBezTo>
                    <a:pt x="4736" y="19109"/>
                    <a:pt x="1819" y="10738"/>
                    <a:pt x="6653" y="8090"/>
                  </a:cubicBezTo>
                  <a:cubicBezTo>
                    <a:pt x="7363" y="7701"/>
                    <a:pt x="8080" y="7551"/>
                    <a:pt x="8763" y="7551"/>
                  </a:cubicBezTo>
                  <a:cubicBezTo>
                    <a:pt x="10183" y="7551"/>
                    <a:pt x="11460" y="8198"/>
                    <a:pt x="12235" y="8698"/>
                  </a:cubicBezTo>
                  <a:cubicBezTo>
                    <a:pt x="12461" y="8845"/>
                    <a:pt x="12680" y="9000"/>
                    <a:pt x="12893" y="9163"/>
                  </a:cubicBezTo>
                  <a:cubicBezTo>
                    <a:pt x="12263" y="12351"/>
                    <a:pt x="12793" y="15446"/>
                    <a:pt x="14032" y="16718"/>
                  </a:cubicBezTo>
                  <a:cubicBezTo>
                    <a:pt x="14452" y="17148"/>
                    <a:pt x="14950" y="17370"/>
                    <a:pt x="15469" y="17370"/>
                  </a:cubicBezTo>
                  <a:cubicBezTo>
                    <a:pt x="15736" y="17370"/>
                    <a:pt x="16009" y="17311"/>
                    <a:pt x="16279" y="17191"/>
                  </a:cubicBezTo>
                  <a:cubicBezTo>
                    <a:pt x="17213" y="16776"/>
                    <a:pt x="17772" y="15964"/>
                    <a:pt x="17854" y="14906"/>
                  </a:cubicBezTo>
                  <a:cubicBezTo>
                    <a:pt x="18002" y="13013"/>
                    <a:pt x="16627" y="10488"/>
                    <a:pt x="14554" y="8610"/>
                  </a:cubicBezTo>
                  <a:cubicBezTo>
                    <a:pt x="14734" y="7931"/>
                    <a:pt x="14978" y="7270"/>
                    <a:pt x="15278" y="6635"/>
                  </a:cubicBezTo>
                  <a:cubicBezTo>
                    <a:pt x="16428" y="4228"/>
                    <a:pt x="18830" y="1489"/>
                    <a:pt x="23826" y="1489"/>
                  </a:cubicBezTo>
                  <a:cubicBezTo>
                    <a:pt x="24266" y="1489"/>
                    <a:pt x="24726" y="1510"/>
                    <a:pt x="25208" y="1555"/>
                  </a:cubicBezTo>
                  <a:cubicBezTo>
                    <a:pt x="25234" y="1557"/>
                    <a:pt x="25260" y="1559"/>
                    <a:pt x="25286" y="1559"/>
                  </a:cubicBezTo>
                  <a:cubicBezTo>
                    <a:pt x="25670" y="1559"/>
                    <a:pt x="25983" y="1265"/>
                    <a:pt x="26019" y="882"/>
                  </a:cubicBezTo>
                  <a:cubicBezTo>
                    <a:pt x="26056" y="471"/>
                    <a:pt x="25755" y="109"/>
                    <a:pt x="25345" y="71"/>
                  </a:cubicBezTo>
                  <a:cubicBezTo>
                    <a:pt x="24823" y="23"/>
                    <a:pt x="24322" y="0"/>
                    <a:pt x="23842"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4551728" flipH="1">
              <a:off x="7313626" y="1732963"/>
              <a:ext cx="909979" cy="499631"/>
            </a:xfrm>
            <a:custGeom>
              <a:avLst/>
              <a:gdLst/>
              <a:ahLst/>
              <a:cxnLst/>
              <a:rect l="l" t="t" r="r" b="b"/>
              <a:pathLst>
                <a:path w="38027" h="20879" extrusionOk="0">
                  <a:moveTo>
                    <a:pt x="11899" y="6317"/>
                  </a:moveTo>
                  <a:cubicBezTo>
                    <a:pt x="11973" y="6317"/>
                    <a:pt x="12047" y="6331"/>
                    <a:pt x="12118" y="6357"/>
                  </a:cubicBezTo>
                  <a:cubicBezTo>
                    <a:pt x="12310" y="6431"/>
                    <a:pt x="12570" y="6591"/>
                    <a:pt x="12630" y="7132"/>
                  </a:cubicBezTo>
                  <a:cubicBezTo>
                    <a:pt x="12774" y="8439"/>
                    <a:pt x="11575" y="10796"/>
                    <a:pt x="9626" y="12087"/>
                  </a:cubicBezTo>
                  <a:cubicBezTo>
                    <a:pt x="9383" y="12248"/>
                    <a:pt x="9129" y="12392"/>
                    <a:pt x="8864" y="12515"/>
                  </a:cubicBezTo>
                  <a:cubicBezTo>
                    <a:pt x="8763" y="11297"/>
                    <a:pt x="9002" y="10069"/>
                    <a:pt x="9435" y="8999"/>
                  </a:cubicBezTo>
                  <a:cubicBezTo>
                    <a:pt x="10123" y="7296"/>
                    <a:pt x="11188" y="6317"/>
                    <a:pt x="11888" y="6317"/>
                  </a:cubicBezTo>
                  <a:lnTo>
                    <a:pt x="11889" y="6317"/>
                  </a:lnTo>
                  <a:cubicBezTo>
                    <a:pt x="11892" y="6317"/>
                    <a:pt x="11895" y="6317"/>
                    <a:pt x="11899" y="6317"/>
                  </a:cubicBezTo>
                  <a:close/>
                  <a:moveTo>
                    <a:pt x="22778" y="7992"/>
                  </a:moveTo>
                  <a:cubicBezTo>
                    <a:pt x="22938" y="7992"/>
                    <a:pt x="23096" y="8049"/>
                    <a:pt x="23261" y="8162"/>
                  </a:cubicBezTo>
                  <a:cubicBezTo>
                    <a:pt x="24231" y="8833"/>
                    <a:pt x="24033" y="11032"/>
                    <a:pt x="22799" y="13277"/>
                  </a:cubicBezTo>
                  <a:cubicBezTo>
                    <a:pt x="22320" y="14151"/>
                    <a:pt x="21722" y="14975"/>
                    <a:pt x="21028" y="15692"/>
                  </a:cubicBezTo>
                  <a:cubicBezTo>
                    <a:pt x="20745" y="14985"/>
                    <a:pt x="20616" y="14304"/>
                    <a:pt x="20560" y="13770"/>
                  </a:cubicBezTo>
                  <a:cubicBezTo>
                    <a:pt x="20295" y="11224"/>
                    <a:pt x="21281" y="8754"/>
                    <a:pt x="22334" y="8130"/>
                  </a:cubicBezTo>
                  <a:cubicBezTo>
                    <a:pt x="22489" y="8038"/>
                    <a:pt x="22635" y="7992"/>
                    <a:pt x="22778" y="7992"/>
                  </a:cubicBezTo>
                  <a:close/>
                  <a:moveTo>
                    <a:pt x="4183" y="1"/>
                  </a:moveTo>
                  <a:cubicBezTo>
                    <a:pt x="3967" y="1"/>
                    <a:pt x="3755" y="104"/>
                    <a:pt x="3623" y="295"/>
                  </a:cubicBezTo>
                  <a:cubicBezTo>
                    <a:pt x="3476" y="511"/>
                    <a:pt x="1" y="5627"/>
                    <a:pt x="975" y="9799"/>
                  </a:cubicBezTo>
                  <a:cubicBezTo>
                    <a:pt x="1349" y="11400"/>
                    <a:pt x="2317" y="12646"/>
                    <a:pt x="3852" y="13504"/>
                  </a:cubicBezTo>
                  <a:cubicBezTo>
                    <a:pt x="4835" y="14054"/>
                    <a:pt x="5858" y="14327"/>
                    <a:pt x="6879" y="14327"/>
                  </a:cubicBezTo>
                  <a:cubicBezTo>
                    <a:pt x="7197" y="14327"/>
                    <a:pt x="7514" y="14300"/>
                    <a:pt x="7831" y="14247"/>
                  </a:cubicBezTo>
                  <a:cubicBezTo>
                    <a:pt x="8431" y="16166"/>
                    <a:pt x="9855" y="17886"/>
                    <a:pt x="12364" y="18950"/>
                  </a:cubicBezTo>
                  <a:cubicBezTo>
                    <a:pt x="13468" y="19418"/>
                    <a:pt x="14546" y="19628"/>
                    <a:pt x="15579" y="19628"/>
                  </a:cubicBezTo>
                  <a:cubicBezTo>
                    <a:pt x="17457" y="19628"/>
                    <a:pt x="19188" y="18934"/>
                    <a:pt x="20659" y="17829"/>
                  </a:cubicBezTo>
                  <a:cubicBezTo>
                    <a:pt x="21430" y="18884"/>
                    <a:pt x="22593" y="19851"/>
                    <a:pt x="24344" y="20445"/>
                  </a:cubicBezTo>
                  <a:cubicBezTo>
                    <a:pt x="25197" y="20734"/>
                    <a:pt x="26043" y="20878"/>
                    <a:pt x="26883" y="20878"/>
                  </a:cubicBezTo>
                  <a:cubicBezTo>
                    <a:pt x="29518" y="20878"/>
                    <a:pt x="32076" y="19468"/>
                    <a:pt x="34393" y="16712"/>
                  </a:cubicBezTo>
                  <a:cubicBezTo>
                    <a:pt x="36622" y="14057"/>
                    <a:pt x="37836" y="11114"/>
                    <a:pt x="37885" y="10990"/>
                  </a:cubicBezTo>
                  <a:cubicBezTo>
                    <a:pt x="38027" y="10643"/>
                    <a:pt x="37862" y="10249"/>
                    <a:pt x="37515" y="10107"/>
                  </a:cubicBezTo>
                  <a:cubicBezTo>
                    <a:pt x="37432" y="10073"/>
                    <a:pt x="37345" y="10057"/>
                    <a:pt x="37260" y="10057"/>
                  </a:cubicBezTo>
                  <a:cubicBezTo>
                    <a:pt x="36992" y="10057"/>
                    <a:pt x="36739" y="10216"/>
                    <a:pt x="36632" y="10478"/>
                  </a:cubicBezTo>
                  <a:cubicBezTo>
                    <a:pt x="36592" y="10579"/>
                    <a:pt x="32866" y="19518"/>
                    <a:pt x="26861" y="19518"/>
                  </a:cubicBezTo>
                  <a:cubicBezTo>
                    <a:pt x="26195" y="19518"/>
                    <a:pt x="25500" y="19408"/>
                    <a:pt x="24780" y="19163"/>
                  </a:cubicBezTo>
                  <a:cubicBezTo>
                    <a:pt x="23303" y="18662"/>
                    <a:pt x="22335" y="17835"/>
                    <a:pt x="21702" y="16939"/>
                  </a:cubicBezTo>
                  <a:cubicBezTo>
                    <a:pt x="22608" y="16063"/>
                    <a:pt x="23381" y="15030"/>
                    <a:pt x="23987" y="13930"/>
                  </a:cubicBezTo>
                  <a:cubicBezTo>
                    <a:pt x="25634" y="10932"/>
                    <a:pt x="25651" y="8167"/>
                    <a:pt x="24030" y="7048"/>
                  </a:cubicBezTo>
                  <a:cubicBezTo>
                    <a:pt x="23632" y="6774"/>
                    <a:pt x="23208" y="6636"/>
                    <a:pt x="22780" y="6636"/>
                  </a:cubicBezTo>
                  <a:cubicBezTo>
                    <a:pt x="22399" y="6636"/>
                    <a:pt x="22014" y="6746"/>
                    <a:pt x="21642" y="6966"/>
                  </a:cubicBezTo>
                  <a:cubicBezTo>
                    <a:pt x="19977" y="7954"/>
                    <a:pt x="18911" y="11004"/>
                    <a:pt x="19214" y="13911"/>
                  </a:cubicBezTo>
                  <a:cubicBezTo>
                    <a:pt x="19292" y="14661"/>
                    <a:pt x="19490" y="15648"/>
                    <a:pt x="19962" y="16650"/>
                  </a:cubicBezTo>
                  <a:cubicBezTo>
                    <a:pt x="18681" y="17637"/>
                    <a:pt x="17176" y="18262"/>
                    <a:pt x="15550" y="18262"/>
                  </a:cubicBezTo>
                  <a:cubicBezTo>
                    <a:pt x="14692" y="18262"/>
                    <a:pt x="13802" y="18088"/>
                    <a:pt x="12893" y="17702"/>
                  </a:cubicBezTo>
                  <a:cubicBezTo>
                    <a:pt x="10767" y="16803"/>
                    <a:pt x="9619" y="15404"/>
                    <a:pt x="9131" y="13876"/>
                  </a:cubicBezTo>
                  <a:cubicBezTo>
                    <a:pt x="9567" y="13698"/>
                    <a:pt x="9983" y="13477"/>
                    <a:pt x="10375" y="13216"/>
                  </a:cubicBezTo>
                  <a:cubicBezTo>
                    <a:pt x="12576" y="11755"/>
                    <a:pt x="14193" y="8960"/>
                    <a:pt x="13976" y="6985"/>
                  </a:cubicBezTo>
                  <a:cubicBezTo>
                    <a:pt x="13876" y="6066"/>
                    <a:pt x="13388" y="5395"/>
                    <a:pt x="12604" y="5095"/>
                  </a:cubicBezTo>
                  <a:cubicBezTo>
                    <a:pt x="12372" y="5004"/>
                    <a:pt x="12132" y="4961"/>
                    <a:pt x="11889" y="4961"/>
                  </a:cubicBezTo>
                  <a:cubicBezTo>
                    <a:pt x="10528" y="4961"/>
                    <a:pt x="9056" y="6322"/>
                    <a:pt x="8179" y="8491"/>
                  </a:cubicBezTo>
                  <a:cubicBezTo>
                    <a:pt x="7613" y="9892"/>
                    <a:pt x="7365" y="11433"/>
                    <a:pt x="7548" y="12922"/>
                  </a:cubicBezTo>
                  <a:cubicBezTo>
                    <a:pt x="7330" y="12956"/>
                    <a:pt x="7104" y="12975"/>
                    <a:pt x="6872" y="12975"/>
                  </a:cubicBezTo>
                  <a:cubicBezTo>
                    <a:pt x="6148" y="12975"/>
                    <a:pt x="5354" y="12793"/>
                    <a:pt x="4512" y="12321"/>
                  </a:cubicBezTo>
                  <a:cubicBezTo>
                    <a:pt x="3308" y="11649"/>
                    <a:pt x="2582" y="10724"/>
                    <a:pt x="2294" y="9494"/>
                  </a:cubicBezTo>
                  <a:cubicBezTo>
                    <a:pt x="1455" y="5905"/>
                    <a:pt x="4707" y="1111"/>
                    <a:pt x="4740" y="1062"/>
                  </a:cubicBezTo>
                  <a:cubicBezTo>
                    <a:pt x="4951" y="753"/>
                    <a:pt x="4873" y="333"/>
                    <a:pt x="4565" y="120"/>
                  </a:cubicBezTo>
                  <a:cubicBezTo>
                    <a:pt x="4448" y="40"/>
                    <a:pt x="4315" y="1"/>
                    <a:pt x="4183"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flipH="1">
              <a:off x="8530448" y="45309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flipH="1">
              <a:off x="294397" y="275200"/>
              <a:ext cx="231751" cy="259794"/>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flipH="1">
              <a:off x="8193348" y="3903131"/>
              <a:ext cx="377882" cy="423638"/>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flipH="1">
              <a:off x="7539380" y="4530915"/>
              <a:ext cx="504166" cy="565213"/>
            </a:xfrm>
            <a:custGeom>
              <a:avLst/>
              <a:gdLst/>
              <a:ahLst/>
              <a:cxnLst/>
              <a:rect l="l" t="t" r="r" b="b"/>
              <a:pathLst>
                <a:path w="7915" h="8872" extrusionOk="0">
                  <a:moveTo>
                    <a:pt x="3959" y="0"/>
                  </a:moveTo>
                  <a:cubicBezTo>
                    <a:pt x="3862" y="0"/>
                    <a:pt x="3765" y="52"/>
                    <a:pt x="3719" y="157"/>
                  </a:cubicBezTo>
                  <a:cubicBezTo>
                    <a:pt x="3271" y="1169"/>
                    <a:pt x="3070" y="2383"/>
                    <a:pt x="2994" y="3475"/>
                  </a:cubicBezTo>
                  <a:cubicBezTo>
                    <a:pt x="2061" y="3554"/>
                    <a:pt x="1047" y="3759"/>
                    <a:pt x="213" y="4179"/>
                  </a:cubicBezTo>
                  <a:cubicBezTo>
                    <a:pt x="5" y="4284"/>
                    <a:pt x="1" y="4584"/>
                    <a:pt x="213" y="4692"/>
                  </a:cubicBezTo>
                  <a:cubicBezTo>
                    <a:pt x="1043" y="5110"/>
                    <a:pt x="2053" y="5315"/>
                    <a:pt x="2990" y="5396"/>
                  </a:cubicBezTo>
                  <a:cubicBezTo>
                    <a:pt x="3068" y="6591"/>
                    <a:pt x="3476" y="8683"/>
                    <a:pt x="3846" y="8847"/>
                  </a:cubicBezTo>
                  <a:cubicBezTo>
                    <a:pt x="3883" y="8863"/>
                    <a:pt x="3922" y="8871"/>
                    <a:pt x="3960" y="8871"/>
                  </a:cubicBezTo>
                  <a:cubicBezTo>
                    <a:pt x="4067" y="8871"/>
                    <a:pt x="4170" y="8809"/>
                    <a:pt x="4216" y="8705"/>
                  </a:cubicBezTo>
                  <a:cubicBezTo>
                    <a:pt x="4662" y="7696"/>
                    <a:pt x="4859" y="6482"/>
                    <a:pt x="4930" y="5392"/>
                  </a:cubicBezTo>
                  <a:cubicBezTo>
                    <a:pt x="5865" y="5307"/>
                    <a:pt x="6880" y="5098"/>
                    <a:pt x="7716" y="4677"/>
                  </a:cubicBezTo>
                  <a:cubicBezTo>
                    <a:pt x="7914" y="4578"/>
                    <a:pt x="7914" y="4295"/>
                    <a:pt x="7716" y="4195"/>
                  </a:cubicBezTo>
                  <a:lnTo>
                    <a:pt x="7716" y="4194"/>
                  </a:lnTo>
                  <a:cubicBezTo>
                    <a:pt x="6881" y="3773"/>
                    <a:pt x="5863" y="3564"/>
                    <a:pt x="4924" y="3479"/>
                  </a:cubicBezTo>
                  <a:cubicBezTo>
                    <a:pt x="4849" y="2378"/>
                    <a:pt x="4647" y="1165"/>
                    <a:pt x="4200" y="157"/>
                  </a:cubicBezTo>
                  <a:cubicBezTo>
                    <a:pt x="4154" y="53"/>
                    <a:pt x="4056" y="0"/>
                    <a:pt x="3959"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flipH="1">
              <a:off x="8193346" y="32983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flipH="1">
              <a:off x="8286096" y="29916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flipH="1">
              <a:off x="8699846" y="41687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flipH="1">
              <a:off x="8121996" y="4561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flipH="1">
              <a:off x="3328046" y="46038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flipH="1">
              <a:off x="2129546" y="43755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flipH="1">
              <a:off x="2343546" y="4932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flipH="1">
              <a:off x="560071" y="482497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flipH="1">
              <a:off x="460196" y="43541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flipH="1">
              <a:off x="2215121" y="34053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flipH="1">
              <a:off x="5387146" y="18599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flipH="1">
              <a:off x="5565471" y="22166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flipH="1">
              <a:off x="2833196" y="3190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flipH="1">
              <a:off x="3147071" y="7042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flipH="1">
              <a:off x="1185271" y="36180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flipH="1">
              <a:off x="1406421" y="10823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flipH="1">
              <a:off x="493296" y="10680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flipH="1">
              <a:off x="421971" y="20311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flipH="1">
              <a:off x="178758" y="13851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flipH="1">
              <a:off x="862358" y="42389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flipH="1">
              <a:off x="1048183" y="46239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flipH="1">
              <a:off x="2700733" y="46438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flipH="1">
              <a:off x="8740208" y="86751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flipH="1">
              <a:off x="8627383" y="710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flipH="1">
              <a:off x="7797783" y="137461"/>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flipH="1">
              <a:off x="8295533" y="11528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flipH="1">
              <a:off x="8614108" y="358193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flipH="1">
              <a:off x="7081008" y="4836286"/>
              <a:ext cx="197078" cy="198072"/>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rgbClr val="E38921">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9"/>
          <p:cNvSpPr txBox="1">
            <a:spLocks noGrp="1"/>
          </p:cNvSpPr>
          <p:nvPr>
            <p:ph type="title"/>
          </p:nvPr>
        </p:nvSpPr>
        <p:spPr>
          <a:xfrm>
            <a:off x="719050" y="1270975"/>
            <a:ext cx="4017300" cy="246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3" name="Google Shape;363;p9"/>
          <p:cNvSpPr txBox="1">
            <a:spLocks noGrp="1"/>
          </p:cNvSpPr>
          <p:nvPr>
            <p:ph type="subTitle" idx="1"/>
          </p:nvPr>
        </p:nvSpPr>
        <p:spPr>
          <a:xfrm>
            <a:off x="715100" y="3822875"/>
            <a:ext cx="4706400" cy="78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Poppins"/>
                <a:ea typeface="Poppins"/>
                <a:cs typeface="Poppins"/>
                <a:sym typeface="Poppins"/>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4"/>
        <p:cNvGrpSpPr/>
        <p:nvPr/>
      </p:nvGrpSpPr>
      <p:grpSpPr>
        <a:xfrm>
          <a:off x="0" y="0"/>
          <a:ext cx="0" cy="0"/>
          <a:chOff x="0" y="0"/>
          <a:chExt cx="0" cy="0"/>
        </a:xfrm>
      </p:grpSpPr>
      <p:sp>
        <p:nvSpPr>
          <p:cNvPr id="365" name="Google Shape;365;p10"/>
          <p:cNvSpPr txBox="1">
            <a:spLocks noGrp="1"/>
          </p:cNvSpPr>
          <p:nvPr>
            <p:ph type="title"/>
          </p:nvPr>
        </p:nvSpPr>
        <p:spPr>
          <a:xfrm>
            <a:off x="720000" y="3495200"/>
            <a:ext cx="7704000" cy="1113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35000"/>
            <a:ext cx="8520600" cy="48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Bowlby One SC"/>
              <a:buNone/>
              <a:defRPr sz="3500">
                <a:solidFill>
                  <a:schemeClr val="dk1"/>
                </a:solidFill>
                <a:latin typeface="Bowlby One SC"/>
                <a:ea typeface="Bowlby One SC"/>
                <a:cs typeface="Bowlby One SC"/>
                <a:sym typeface="Bowlby One S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Anaheim"/>
              <a:buChar char="●"/>
              <a:defRPr>
                <a:solidFill>
                  <a:schemeClr val="dk2"/>
                </a:solidFill>
                <a:latin typeface="Anaheim"/>
                <a:ea typeface="Anaheim"/>
                <a:cs typeface="Anaheim"/>
                <a:sym typeface="Anaheim"/>
              </a:defRPr>
            </a:lvl1pPr>
            <a:lvl2pPr marL="914400" lvl="1" indent="-3175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2pPr>
            <a:lvl3pPr marL="1371600" lvl="2" indent="-3175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3pPr>
            <a:lvl4pPr marL="1828800" lvl="3" indent="-3175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4pPr>
            <a:lvl5pPr marL="2286000" lvl="4" indent="-3175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5pPr>
            <a:lvl6pPr marL="2743200" lvl="5" indent="-3175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6pPr>
            <a:lvl7pPr marL="3200400" lvl="6" indent="-3175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7pPr>
            <a:lvl8pPr marL="3657600" lvl="7" indent="-317500">
              <a:lnSpc>
                <a:spcPct val="115000"/>
              </a:lnSpc>
              <a:spcBef>
                <a:spcPts val="1600"/>
              </a:spcBef>
              <a:spcAft>
                <a:spcPts val="0"/>
              </a:spcAft>
              <a:buClr>
                <a:schemeClr val="dk2"/>
              </a:buClr>
              <a:buSzPts val="1400"/>
              <a:buFont typeface="Anaheim"/>
              <a:buChar char="○"/>
              <a:defRPr>
                <a:solidFill>
                  <a:schemeClr val="dk2"/>
                </a:solidFill>
                <a:latin typeface="Anaheim"/>
                <a:ea typeface="Anaheim"/>
                <a:cs typeface="Anaheim"/>
                <a:sym typeface="Anaheim"/>
              </a:defRPr>
            </a:lvl8pPr>
            <a:lvl9pPr marL="4114800" lvl="8" indent="-317500">
              <a:lnSpc>
                <a:spcPct val="115000"/>
              </a:lnSpc>
              <a:spcBef>
                <a:spcPts val="1600"/>
              </a:spcBef>
              <a:spcAft>
                <a:spcPts val="1600"/>
              </a:spcAft>
              <a:buClr>
                <a:schemeClr val="dk2"/>
              </a:buClr>
              <a:buSzPts val="1400"/>
              <a:buFont typeface="Anaheim"/>
              <a:buChar char="■"/>
              <a:defRPr>
                <a:solidFill>
                  <a:schemeClr val="dk2"/>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ay.kyiv.ua/ru/article/obshchestvo/kogda-chelovek-vernulsya-s-ato-ego-psihika-net"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hyperlink" Target="https://moz.gov.ua/article/health/scho-treba-znati-pro-posttravmatichnij-stresovij-rozlad" TargetMode="External"/><Relationship Id="rId5" Type="http://schemas.openxmlformats.org/officeDocument/2006/relationships/hyperlink" Target="https://www.bbc.com/ukrainian/features-57553194" TargetMode="External"/><Relationship Id="rId4" Type="http://schemas.openxmlformats.org/officeDocument/2006/relationships/hyperlink" Target="http://fedmet.org/wp-content/uploads/2018/11/Psihologiya_traumi_Lotockiy_I.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E00"/>
        </a:solidFill>
        <a:effectLst/>
      </p:bgPr>
    </p:bg>
    <p:spTree>
      <p:nvGrpSpPr>
        <p:cNvPr id="1" name="Shape 1556"/>
        <p:cNvGrpSpPr/>
        <p:nvPr/>
      </p:nvGrpSpPr>
      <p:grpSpPr>
        <a:xfrm>
          <a:off x="0" y="0"/>
          <a:ext cx="0" cy="0"/>
          <a:chOff x="0" y="0"/>
          <a:chExt cx="0" cy="0"/>
        </a:xfrm>
      </p:grpSpPr>
      <p:sp>
        <p:nvSpPr>
          <p:cNvPr id="1557" name="Google Shape;1557;p35"/>
          <p:cNvSpPr txBox="1">
            <a:spLocks noGrp="1"/>
          </p:cNvSpPr>
          <p:nvPr>
            <p:ph type="ctrTitle"/>
          </p:nvPr>
        </p:nvSpPr>
        <p:spPr>
          <a:xfrm>
            <a:off x="3815200" y="1066250"/>
            <a:ext cx="4613700" cy="267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100" b="1">
                <a:latin typeface="Montserrat"/>
                <a:ea typeface="Montserrat"/>
                <a:cs typeface="Montserrat"/>
                <a:sym typeface="Montserrat"/>
              </a:rPr>
              <a:t>Посттравматичний стресовий розлад (ПТСР)</a:t>
            </a:r>
            <a:endParaRPr sz="3100" b="1">
              <a:latin typeface="Montserrat"/>
              <a:ea typeface="Montserrat"/>
              <a:cs typeface="Montserrat"/>
              <a:sym typeface="Montserrat"/>
            </a:endParaRPr>
          </a:p>
        </p:txBody>
      </p:sp>
      <p:sp>
        <p:nvSpPr>
          <p:cNvPr id="1558" name="Google Shape;1558;p35"/>
          <p:cNvSpPr txBox="1">
            <a:spLocks noGrp="1"/>
          </p:cNvSpPr>
          <p:nvPr>
            <p:ph type="subTitle" idx="1"/>
          </p:nvPr>
        </p:nvSpPr>
        <p:spPr>
          <a:xfrm>
            <a:off x="3815075" y="3667750"/>
            <a:ext cx="461370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Montserrat"/>
                <a:ea typeface="Montserrat"/>
                <a:cs typeface="Montserrat"/>
                <a:sym typeface="Montserrat"/>
              </a:rPr>
              <a:t>Підготував студент 3 курсу групи ПЛ-31</a:t>
            </a:r>
            <a:endParaRPr>
              <a:latin typeface="Montserrat"/>
              <a:ea typeface="Montserrat"/>
              <a:cs typeface="Montserrat"/>
              <a:sym typeface="Montserrat"/>
            </a:endParaRPr>
          </a:p>
        </p:txBody>
      </p:sp>
      <p:sp>
        <p:nvSpPr>
          <p:cNvPr id="1559" name="Google Shape;1559;p35"/>
          <p:cNvSpPr/>
          <p:nvPr/>
        </p:nvSpPr>
        <p:spPr>
          <a:xfrm rot="454636">
            <a:off x="451041" y="1394936"/>
            <a:ext cx="305328" cy="261366"/>
          </a:xfrm>
          <a:custGeom>
            <a:avLst/>
            <a:gdLst/>
            <a:ahLst/>
            <a:cxnLst/>
            <a:rect l="l" t="t" r="r" b="b"/>
            <a:pathLst>
              <a:path w="12182" h="10428" extrusionOk="0">
                <a:moveTo>
                  <a:pt x="2190" y="0"/>
                </a:moveTo>
                <a:cubicBezTo>
                  <a:pt x="1457" y="0"/>
                  <a:pt x="847" y="387"/>
                  <a:pt x="307" y="887"/>
                </a:cubicBezTo>
                <a:cubicBezTo>
                  <a:pt x="36" y="1137"/>
                  <a:pt x="0" y="1439"/>
                  <a:pt x="189" y="1629"/>
                </a:cubicBezTo>
                <a:cubicBezTo>
                  <a:pt x="273" y="1713"/>
                  <a:pt x="339" y="1772"/>
                  <a:pt x="444" y="1772"/>
                </a:cubicBezTo>
                <a:cubicBezTo>
                  <a:pt x="537" y="1772"/>
                  <a:pt x="661" y="1725"/>
                  <a:pt x="856" y="1607"/>
                </a:cubicBezTo>
                <a:cubicBezTo>
                  <a:pt x="1176" y="1414"/>
                  <a:pt x="1499" y="1222"/>
                  <a:pt x="1866" y="1133"/>
                </a:cubicBezTo>
                <a:cubicBezTo>
                  <a:pt x="1987" y="1104"/>
                  <a:pt x="2104" y="1090"/>
                  <a:pt x="2215" y="1090"/>
                </a:cubicBezTo>
                <a:cubicBezTo>
                  <a:pt x="2808" y="1090"/>
                  <a:pt x="3247" y="1491"/>
                  <a:pt x="3309" y="2146"/>
                </a:cubicBezTo>
                <a:cubicBezTo>
                  <a:pt x="3334" y="2423"/>
                  <a:pt x="3303" y="2705"/>
                  <a:pt x="3293" y="2982"/>
                </a:cubicBezTo>
                <a:cubicBezTo>
                  <a:pt x="3271" y="3638"/>
                  <a:pt x="3285" y="4288"/>
                  <a:pt x="3555" y="4905"/>
                </a:cubicBezTo>
                <a:cubicBezTo>
                  <a:pt x="3876" y="5640"/>
                  <a:pt x="4433" y="6025"/>
                  <a:pt x="5201" y="6025"/>
                </a:cubicBezTo>
                <a:cubicBezTo>
                  <a:pt x="5237" y="6025"/>
                  <a:pt x="5274" y="6024"/>
                  <a:pt x="5311" y="6023"/>
                </a:cubicBezTo>
                <a:cubicBezTo>
                  <a:pt x="5559" y="6011"/>
                  <a:pt x="5806" y="5971"/>
                  <a:pt x="6160" y="5934"/>
                </a:cubicBezTo>
                <a:cubicBezTo>
                  <a:pt x="6208" y="5927"/>
                  <a:pt x="6361" y="5897"/>
                  <a:pt x="6516" y="5881"/>
                </a:cubicBezTo>
                <a:cubicBezTo>
                  <a:pt x="6641" y="5868"/>
                  <a:pt x="6754" y="5862"/>
                  <a:pt x="6857" y="5862"/>
                </a:cubicBezTo>
                <a:cubicBezTo>
                  <a:pt x="7561" y="5862"/>
                  <a:pt x="7776" y="6176"/>
                  <a:pt x="7718" y="7008"/>
                </a:cubicBezTo>
                <a:cubicBezTo>
                  <a:pt x="7712" y="7100"/>
                  <a:pt x="7685" y="7193"/>
                  <a:pt x="7683" y="7286"/>
                </a:cubicBezTo>
                <a:cubicBezTo>
                  <a:pt x="7665" y="7845"/>
                  <a:pt x="7676" y="8402"/>
                  <a:pt x="7795" y="8953"/>
                </a:cubicBezTo>
                <a:cubicBezTo>
                  <a:pt x="8000" y="9913"/>
                  <a:pt x="8595" y="10427"/>
                  <a:pt x="9531" y="10427"/>
                </a:cubicBezTo>
                <a:cubicBezTo>
                  <a:pt x="9596" y="10427"/>
                  <a:pt x="9663" y="10425"/>
                  <a:pt x="9731" y="10420"/>
                </a:cubicBezTo>
                <a:cubicBezTo>
                  <a:pt x="10358" y="10374"/>
                  <a:pt x="10938" y="10137"/>
                  <a:pt x="11519" y="9916"/>
                </a:cubicBezTo>
                <a:cubicBezTo>
                  <a:pt x="11724" y="9837"/>
                  <a:pt x="11885" y="9683"/>
                  <a:pt x="12019" y="9506"/>
                </a:cubicBezTo>
                <a:cubicBezTo>
                  <a:pt x="12182" y="9289"/>
                  <a:pt x="12107" y="9007"/>
                  <a:pt x="11856" y="8886"/>
                </a:cubicBezTo>
                <a:cubicBezTo>
                  <a:pt x="11723" y="8821"/>
                  <a:pt x="11591" y="8789"/>
                  <a:pt x="11455" y="8789"/>
                </a:cubicBezTo>
                <a:cubicBezTo>
                  <a:pt x="11351" y="8789"/>
                  <a:pt x="11245" y="8807"/>
                  <a:pt x="11135" y="8843"/>
                </a:cubicBezTo>
                <a:cubicBezTo>
                  <a:pt x="10723" y="8981"/>
                  <a:pt x="10306" y="9117"/>
                  <a:pt x="9882" y="9202"/>
                </a:cubicBezTo>
                <a:cubicBezTo>
                  <a:pt x="9738" y="9231"/>
                  <a:pt x="9616" y="9246"/>
                  <a:pt x="9513" y="9246"/>
                </a:cubicBezTo>
                <a:cubicBezTo>
                  <a:pt x="9143" y="9246"/>
                  <a:pt x="9009" y="9047"/>
                  <a:pt x="8932" y="8541"/>
                </a:cubicBezTo>
                <a:cubicBezTo>
                  <a:pt x="8849" y="7985"/>
                  <a:pt x="8848" y="7430"/>
                  <a:pt x="8903" y="6868"/>
                </a:cubicBezTo>
                <a:cubicBezTo>
                  <a:pt x="8985" y="6050"/>
                  <a:pt x="8661" y="5404"/>
                  <a:pt x="7950" y="4984"/>
                </a:cubicBezTo>
                <a:cubicBezTo>
                  <a:pt x="7588" y="4771"/>
                  <a:pt x="7193" y="4690"/>
                  <a:pt x="6786" y="4690"/>
                </a:cubicBezTo>
                <a:cubicBezTo>
                  <a:pt x="6663" y="4690"/>
                  <a:pt x="6539" y="4697"/>
                  <a:pt x="6414" y="4711"/>
                </a:cubicBezTo>
                <a:cubicBezTo>
                  <a:pt x="6105" y="4744"/>
                  <a:pt x="5799" y="4809"/>
                  <a:pt x="5490" y="4832"/>
                </a:cubicBezTo>
                <a:cubicBezTo>
                  <a:pt x="5418" y="4838"/>
                  <a:pt x="5352" y="4841"/>
                  <a:pt x="5290" y="4841"/>
                </a:cubicBezTo>
                <a:cubicBezTo>
                  <a:pt x="4805" y="4841"/>
                  <a:pt x="4629" y="4657"/>
                  <a:pt x="4523" y="4101"/>
                </a:cubicBezTo>
                <a:cubicBezTo>
                  <a:pt x="4424" y="3580"/>
                  <a:pt x="4437" y="3055"/>
                  <a:pt x="4472" y="2522"/>
                </a:cubicBezTo>
                <a:cubicBezTo>
                  <a:pt x="4558" y="1204"/>
                  <a:pt x="3757" y="191"/>
                  <a:pt x="2477" y="20"/>
                </a:cubicBezTo>
                <a:cubicBezTo>
                  <a:pt x="2379" y="7"/>
                  <a:pt x="2284" y="0"/>
                  <a:pt x="2190" y="0"/>
                </a:cubicBezTo>
                <a:close/>
              </a:path>
            </a:pathLst>
          </a:custGeom>
          <a:solidFill>
            <a:srgbClr val="D81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5"/>
          <p:cNvSpPr/>
          <p:nvPr/>
        </p:nvSpPr>
        <p:spPr>
          <a:xfrm rot="454636">
            <a:off x="2641373" y="76319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rgbClr val="D81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35"/>
          <p:cNvGrpSpPr/>
          <p:nvPr/>
        </p:nvGrpSpPr>
        <p:grpSpPr>
          <a:xfrm>
            <a:off x="1575785" y="209540"/>
            <a:ext cx="192847" cy="184618"/>
            <a:chOff x="7707785" y="4394590"/>
            <a:chExt cx="192847" cy="184618"/>
          </a:xfrm>
        </p:grpSpPr>
        <p:sp>
          <p:nvSpPr>
            <p:cNvPr id="1562" name="Google Shape;1562;p35"/>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845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5"/>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845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5"/>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845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35"/>
          <p:cNvGrpSpPr/>
          <p:nvPr/>
        </p:nvGrpSpPr>
        <p:grpSpPr>
          <a:xfrm>
            <a:off x="1189935" y="2362340"/>
            <a:ext cx="192847" cy="184618"/>
            <a:chOff x="7707785" y="4394590"/>
            <a:chExt cx="192847" cy="184618"/>
          </a:xfrm>
        </p:grpSpPr>
        <p:sp>
          <p:nvSpPr>
            <p:cNvPr id="1566" name="Google Shape;1566;p35"/>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845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5"/>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845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5"/>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845E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9" name="Google Shape;1569;p35"/>
          <p:cNvSpPr/>
          <p:nvPr/>
        </p:nvSpPr>
        <p:spPr>
          <a:xfrm>
            <a:off x="2857130" y="1512928"/>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5"/>
          <p:cNvSpPr/>
          <p:nvPr/>
        </p:nvSpPr>
        <p:spPr>
          <a:xfrm>
            <a:off x="435155" y="1066253"/>
            <a:ext cx="78142" cy="75142"/>
          </a:xfrm>
          <a:custGeom>
            <a:avLst/>
            <a:gdLst/>
            <a:ahLst/>
            <a:cxnLst/>
            <a:rect l="l" t="t" r="r" b="b"/>
            <a:pathLst>
              <a:path w="3230" h="3106" extrusionOk="0">
                <a:moveTo>
                  <a:pt x="1554" y="1"/>
                </a:moveTo>
                <a:cubicBezTo>
                  <a:pt x="697" y="1"/>
                  <a:pt x="1" y="695"/>
                  <a:pt x="1" y="1552"/>
                </a:cubicBezTo>
                <a:cubicBezTo>
                  <a:pt x="1" y="2182"/>
                  <a:pt x="379" y="2748"/>
                  <a:pt x="960" y="2988"/>
                </a:cubicBezTo>
                <a:cubicBezTo>
                  <a:pt x="1152" y="3067"/>
                  <a:pt x="1353" y="3106"/>
                  <a:pt x="1553" y="3106"/>
                </a:cubicBezTo>
                <a:cubicBezTo>
                  <a:pt x="1957" y="3106"/>
                  <a:pt x="2354" y="2948"/>
                  <a:pt x="2651" y="2651"/>
                </a:cubicBezTo>
                <a:cubicBezTo>
                  <a:pt x="3096" y="2207"/>
                  <a:pt x="3229" y="1539"/>
                  <a:pt x="2989" y="960"/>
                </a:cubicBezTo>
                <a:cubicBezTo>
                  <a:pt x="2748" y="379"/>
                  <a:pt x="2182" y="1"/>
                  <a:pt x="1554" y="1"/>
                </a:cubicBezTo>
                <a:close/>
              </a:path>
            </a:pathLst>
          </a:custGeom>
          <a:solidFill>
            <a:srgbClr val="E38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5"/>
          <p:cNvSpPr/>
          <p:nvPr/>
        </p:nvSpPr>
        <p:spPr>
          <a:xfrm rot="454636">
            <a:off x="3430511" y="3985118"/>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rgbClr val="D81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5"/>
          <p:cNvSpPr/>
          <p:nvPr/>
        </p:nvSpPr>
        <p:spPr>
          <a:xfrm rot="454636">
            <a:off x="7073661" y="93969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rgbClr val="D81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3" name="Google Shape;1573;p35"/>
          <p:cNvGrpSpPr/>
          <p:nvPr/>
        </p:nvGrpSpPr>
        <p:grpSpPr>
          <a:xfrm>
            <a:off x="947085" y="3476665"/>
            <a:ext cx="192847" cy="184618"/>
            <a:chOff x="7707785" y="4394590"/>
            <a:chExt cx="192847" cy="184618"/>
          </a:xfrm>
        </p:grpSpPr>
        <p:sp>
          <p:nvSpPr>
            <p:cNvPr id="1574" name="Google Shape;1574;p35"/>
            <p:cNvSpPr/>
            <p:nvPr/>
          </p:nvSpPr>
          <p:spPr>
            <a:xfrm>
              <a:off x="7707785" y="4394590"/>
              <a:ext cx="192847" cy="184618"/>
            </a:xfrm>
            <a:custGeom>
              <a:avLst/>
              <a:gdLst/>
              <a:ahLst/>
              <a:cxnLst/>
              <a:rect l="l" t="t" r="r" b="b"/>
              <a:pathLst>
                <a:path w="10828" h="10366" extrusionOk="0">
                  <a:moveTo>
                    <a:pt x="3250" y="0"/>
                  </a:moveTo>
                  <a:cubicBezTo>
                    <a:pt x="3235" y="0"/>
                    <a:pt x="3222" y="2"/>
                    <a:pt x="3210" y="6"/>
                  </a:cubicBezTo>
                  <a:cubicBezTo>
                    <a:pt x="2557" y="205"/>
                    <a:pt x="2813" y="3000"/>
                    <a:pt x="2694" y="3457"/>
                  </a:cubicBezTo>
                  <a:cubicBezTo>
                    <a:pt x="2611" y="3772"/>
                    <a:pt x="1" y="5551"/>
                    <a:pt x="131" y="6048"/>
                  </a:cubicBezTo>
                  <a:cubicBezTo>
                    <a:pt x="262" y="6546"/>
                    <a:pt x="2931" y="7238"/>
                    <a:pt x="3318" y="7456"/>
                  </a:cubicBezTo>
                  <a:cubicBezTo>
                    <a:pt x="3749" y="7696"/>
                    <a:pt x="4430" y="10317"/>
                    <a:pt x="4994" y="10365"/>
                  </a:cubicBezTo>
                  <a:cubicBezTo>
                    <a:pt x="4999" y="10365"/>
                    <a:pt x="5005" y="10365"/>
                    <a:pt x="5010" y="10365"/>
                  </a:cubicBezTo>
                  <a:cubicBezTo>
                    <a:pt x="5586" y="10365"/>
                    <a:pt x="6991" y="7983"/>
                    <a:pt x="7457" y="7775"/>
                  </a:cubicBezTo>
                  <a:cubicBezTo>
                    <a:pt x="7581" y="7719"/>
                    <a:pt x="7870" y="7706"/>
                    <a:pt x="8227" y="7706"/>
                  </a:cubicBezTo>
                  <a:cubicBezTo>
                    <a:pt x="8528" y="7706"/>
                    <a:pt x="8876" y="7715"/>
                    <a:pt x="9214" y="7715"/>
                  </a:cubicBezTo>
                  <a:cubicBezTo>
                    <a:pt x="9937" y="7715"/>
                    <a:pt x="10611" y="7674"/>
                    <a:pt x="10664" y="7413"/>
                  </a:cubicBezTo>
                  <a:cubicBezTo>
                    <a:pt x="10828" y="6618"/>
                    <a:pt x="9285" y="4827"/>
                    <a:pt x="9207" y="4440"/>
                  </a:cubicBezTo>
                  <a:cubicBezTo>
                    <a:pt x="9112" y="3967"/>
                    <a:pt x="10168" y="1716"/>
                    <a:pt x="9767" y="1196"/>
                  </a:cubicBezTo>
                  <a:cubicBezTo>
                    <a:pt x="9677" y="1079"/>
                    <a:pt x="9503" y="1032"/>
                    <a:pt x="9278" y="1032"/>
                  </a:cubicBezTo>
                  <a:cubicBezTo>
                    <a:pt x="8390" y="1032"/>
                    <a:pt x="6713" y="1760"/>
                    <a:pt x="6327" y="1760"/>
                  </a:cubicBezTo>
                  <a:cubicBezTo>
                    <a:pt x="6316" y="1760"/>
                    <a:pt x="6307" y="1759"/>
                    <a:pt x="6298" y="1758"/>
                  </a:cubicBezTo>
                  <a:cubicBezTo>
                    <a:pt x="5965" y="1712"/>
                    <a:pt x="3726" y="0"/>
                    <a:pt x="3250" y="0"/>
                  </a:cubicBezTo>
                  <a:close/>
                </a:path>
              </a:pathLst>
            </a:custGeom>
            <a:solidFill>
              <a:srgbClr val="00D4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5"/>
            <p:cNvSpPr/>
            <p:nvPr/>
          </p:nvSpPr>
          <p:spPr>
            <a:xfrm>
              <a:off x="7778758" y="4400449"/>
              <a:ext cx="121874" cy="178741"/>
            </a:xfrm>
            <a:custGeom>
              <a:avLst/>
              <a:gdLst/>
              <a:ahLst/>
              <a:cxnLst/>
              <a:rect l="l" t="t" r="r" b="b"/>
              <a:pathLst>
                <a:path w="6843" h="10036" extrusionOk="0">
                  <a:moveTo>
                    <a:pt x="1" y="0"/>
                  </a:moveTo>
                  <a:lnTo>
                    <a:pt x="1" y="0"/>
                  </a:lnTo>
                  <a:cubicBezTo>
                    <a:pt x="1359" y="2840"/>
                    <a:pt x="1382" y="6321"/>
                    <a:pt x="541" y="9540"/>
                  </a:cubicBezTo>
                  <a:cubicBezTo>
                    <a:pt x="701" y="9825"/>
                    <a:pt x="860" y="10022"/>
                    <a:pt x="1010" y="10034"/>
                  </a:cubicBezTo>
                  <a:cubicBezTo>
                    <a:pt x="1015" y="10035"/>
                    <a:pt x="1021" y="10035"/>
                    <a:pt x="1026" y="10035"/>
                  </a:cubicBezTo>
                  <a:cubicBezTo>
                    <a:pt x="1601" y="10035"/>
                    <a:pt x="3008" y="7653"/>
                    <a:pt x="3472" y="7444"/>
                  </a:cubicBezTo>
                  <a:cubicBezTo>
                    <a:pt x="3596" y="7388"/>
                    <a:pt x="3885" y="7376"/>
                    <a:pt x="4242" y="7376"/>
                  </a:cubicBezTo>
                  <a:cubicBezTo>
                    <a:pt x="4543" y="7376"/>
                    <a:pt x="4891" y="7385"/>
                    <a:pt x="5229" y="7385"/>
                  </a:cubicBezTo>
                  <a:cubicBezTo>
                    <a:pt x="5952" y="7385"/>
                    <a:pt x="6626" y="7343"/>
                    <a:pt x="6680" y="7083"/>
                  </a:cubicBezTo>
                  <a:cubicBezTo>
                    <a:pt x="6843" y="6289"/>
                    <a:pt x="5301" y="4497"/>
                    <a:pt x="5222" y="4111"/>
                  </a:cubicBezTo>
                  <a:cubicBezTo>
                    <a:pt x="5127" y="3638"/>
                    <a:pt x="6183" y="1385"/>
                    <a:pt x="5782" y="867"/>
                  </a:cubicBezTo>
                  <a:cubicBezTo>
                    <a:pt x="5692" y="750"/>
                    <a:pt x="5517" y="703"/>
                    <a:pt x="5292" y="703"/>
                  </a:cubicBezTo>
                  <a:cubicBezTo>
                    <a:pt x="4404" y="703"/>
                    <a:pt x="2729" y="1429"/>
                    <a:pt x="2342" y="1429"/>
                  </a:cubicBezTo>
                  <a:cubicBezTo>
                    <a:pt x="2332" y="1429"/>
                    <a:pt x="2322" y="1429"/>
                    <a:pt x="2313" y="1428"/>
                  </a:cubicBezTo>
                  <a:cubicBezTo>
                    <a:pt x="2074" y="1395"/>
                    <a:pt x="847" y="499"/>
                    <a:pt x="1" y="0"/>
                  </a:cubicBezTo>
                  <a:close/>
                </a:path>
              </a:pathLst>
            </a:custGeom>
            <a:solidFill>
              <a:srgbClr val="00D4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5"/>
            <p:cNvSpPr/>
            <p:nvPr/>
          </p:nvSpPr>
          <p:spPr>
            <a:xfrm>
              <a:off x="7734945" y="4474094"/>
              <a:ext cx="43421" cy="31613"/>
            </a:xfrm>
            <a:custGeom>
              <a:avLst/>
              <a:gdLst/>
              <a:ahLst/>
              <a:cxnLst/>
              <a:rect l="l" t="t" r="r" b="b"/>
              <a:pathLst>
                <a:path w="2438" h="1775" extrusionOk="0">
                  <a:moveTo>
                    <a:pt x="1744" y="1"/>
                  </a:moveTo>
                  <a:cubicBezTo>
                    <a:pt x="1677" y="1"/>
                    <a:pt x="1607" y="16"/>
                    <a:pt x="1535" y="52"/>
                  </a:cubicBezTo>
                  <a:cubicBezTo>
                    <a:pt x="1065" y="282"/>
                    <a:pt x="643" y="603"/>
                    <a:pt x="294" y="995"/>
                  </a:cubicBezTo>
                  <a:cubicBezTo>
                    <a:pt x="1" y="1324"/>
                    <a:pt x="303" y="1775"/>
                    <a:pt x="634" y="1775"/>
                  </a:cubicBezTo>
                  <a:cubicBezTo>
                    <a:pt x="735" y="1775"/>
                    <a:pt x="840" y="1732"/>
                    <a:pt x="931" y="1630"/>
                  </a:cubicBezTo>
                  <a:lnTo>
                    <a:pt x="932" y="1630"/>
                  </a:lnTo>
                  <a:cubicBezTo>
                    <a:pt x="1227" y="1295"/>
                    <a:pt x="1587" y="1022"/>
                    <a:pt x="1989" y="828"/>
                  </a:cubicBezTo>
                  <a:cubicBezTo>
                    <a:pt x="2438" y="608"/>
                    <a:pt x="2161" y="1"/>
                    <a:pt x="1744" y="1"/>
                  </a:cubicBezTo>
                  <a:close/>
                </a:path>
              </a:pathLst>
            </a:custGeom>
            <a:solidFill>
              <a:srgbClr val="00D4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7" name="Google Shape;1577;p35"/>
          <p:cNvSpPr/>
          <p:nvPr/>
        </p:nvSpPr>
        <p:spPr>
          <a:xfrm rot="7265000">
            <a:off x="7414401" y="3278778"/>
            <a:ext cx="236827" cy="328285"/>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rgbClr val="00D4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8" name="Google Shape;1578;p35"/>
          <p:cNvPicPr preferRelativeResize="0"/>
          <p:nvPr/>
        </p:nvPicPr>
        <p:blipFill rotWithShape="1">
          <a:blip r:embed="rId3">
            <a:alphaModFix/>
          </a:blip>
          <a:srcRect l="19275" r="6983"/>
          <a:stretch/>
        </p:blipFill>
        <p:spPr>
          <a:xfrm>
            <a:off x="176200" y="1105650"/>
            <a:ext cx="3511750" cy="3162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635" name="Google Shape;1635;p44"/>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Концепції ПТСР</a:t>
            </a:r>
            <a:endParaRPr b="1">
              <a:latin typeface="Montserrat"/>
              <a:ea typeface="Montserrat"/>
              <a:cs typeface="Montserrat"/>
              <a:sym typeface="Montserrat"/>
            </a:endParaRPr>
          </a:p>
        </p:txBody>
      </p:sp>
      <p:sp>
        <p:nvSpPr>
          <p:cNvPr id="1636" name="Google Shape;1636;p44"/>
          <p:cNvSpPr txBox="1">
            <a:spLocks noGrp="1"/>
          </p:cNvSpPr>
          <p:nvPr>
            <p:ph type="body" idx="1"/>
          </p:nvPr>
        </p:nvSpPr>
        <p:spPr>
          <a:xfrm>
            <a:off x="720000" y="1221325"/>
            <a:ext cx="7704000" cy="3387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chemeClr val="dk2"/>
                </a:solidFill>
                <a:latin typeface="Montserrat"/>
                <a:ea typeface="Montserrat"/>
                <a:cs typeface="Montserrat"/>
                <a:sym typeface="Montserrat"/>
              </a:rPr>
              <a:t>3. «Моделі навколишнього середовища» виділяли різні зовнішні чинники, що  впливають на виникнення ПТСР: фізичне виснаження, відірваність від сім'ї і  близьких, недолік сну, важкий клімат і т.д. Вважалося, що їх комбінація і  викликає психологічні порушення (Уенстейн, 1947; Хансон, 1949; Еппел,  1966).</a:t>
            </a:r>
            <a:endParaRPr sz="2000">
              <a:solidFill>
                <a:schemeClr val="dk2"/>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1" name="Google Shape;1641;p45"/>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Концепції ПТСР</a:t>
            </a:r>
            <a:endParaRPr b="1">
              <a:latin typeface="Montserrat"/>
              <a:ea typeface="Montserrat"/>
              <a:cs typeface="Montserrat"/>
              <a:sym typeface="Montserrat"/>
            </a:endParaRPr>
          </a:p>
        </p:txBody>
      </p:sp>
      <p:sp>
        <p:nvSpPr>
          <p:cNvPr id="1642" name="Google Shape;1642;p45"/>
          <p:cNvSpPr txBox="1">
            <a:spLocks noGrp="1"/>
          </p:cNvSpPr>
          <p:nvPr>
            <p:ph type="body" idx="1"/>
          </p:nvPr>
        </p:nvSpPr>
        <p:spPr>
          <a:xfrm>
            <a:off x="720000" y="1221325"/>
            <a:ext cx="7704000" cy="3387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chemeClr val="dk2"/>
                </a:solidFill>
                <a:latin typeface="Montserrat"/>
                <a:ea typeface="Montserrat"/>
                <a:cs typeface="Montserrat"/>
                <a:sym typeface="Montserrat"/>
              </a:rPr>
              <a:t>4. «Модель експериментального неврозу» аналогічна теорії І.П. Павлова з створенню штучного внутрішнього конфлікту, що призводить до «збивання» нервових процесів. У цій моделі бажання вижити вступає в протиріччя з бажанням виконати свій обов'язок (Вільсон, 1960).</a:t>
            </a:r>
            <a:endParaRPr sz="2000">
              <a:solidFill>
                <a:schemeClr val="dk2"/>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6"/>
        <p:cNvGrpSpPr/>
        <p:nvPr/>
      </p:nvGrpSpPr>
      <p:grpSpPr>
        <a:xfrm>
          <a:off x="0" y="0"/>
          <a:ext cx="0" cy="0"/>
          <a:chOff x="0" y="0"/>
          <a:chExt cx="0" cy="0"/>
        </a:xfrm>
      </p:grpSpPr>
      <p:sp>
        <p:nvSpPr>
          <p:cNvPr id="1647" name="Google Shape;1647;p46"/>
          <p:cNvSpPr txBox="1"/>
          <p:nvPr/>
        </p:nvSpPr>
        <p:spPr>
          <a:xfrm>
            <a:off x="5763160" y="1725611"/>
            <a:ext cx="186690" cy="171926"/>
          </a:xfrm>
          <a:prstGeom prst="rect">
            <a:avLst/>
          </a:prstGeom>
          <a:noFill/>
          <a:ln>
            <a:noFill/>
          </a:ln>
        </p:spPr>
        <p:txBody>
          <a:bodyPr spcFirstLastPara="1" wrap="square" lIns="0" tIns="0" rIns="0" bIns="0" anchor="t" anchorCtr="0">
            <a:spAutoFit/>
          </a:bodyPr>
          <a:lstStyle/>
          <a:p>
            <a:pPr marL="0" marR="0" lvl="0" indent="0" algn="l" rtl="0">
              <a:lnSpc>
                <a:spcPct val="94444"/>
              </a:lnSpc>
              <a:spcBef>
                <a:spcPts val="0"/>
              </a:spcBef>
              <a:spcAft>
                <a:spcPts val="0"/>
              </a:spcAft>
              <a:buNone/>
            </a:pPr>
            <a:r>
              <a:rPr lang="en" sz="1800">
                <a:solidFill>
                  <a:srgbClr val="FFFFFF"/>
                </a:solidFill>
                <a:latin typeface="Corbel"/>
                <a:ea typeface="Corbel"/>
                <a:cs typeface="Corbel"/>
                <a:sym typeface="Corbel"/>
              </a:rPr>
              <a:t>ід</a:t>
            </a:r>
            <a:endParaRPr sz="1800">
              <a:latin typeface="Corbel"/>
              <a:ea typeface="Corbel"/>
              <a:cs typeface="Corbel"/>
              <a:sym typeface="Corbel"/>
            </a:endParaRPr>
          </a:p>
        </p:txBody>
      </p:sp>
      <p:sp>
        <p:nvSpPr>
          <p:cNvPr id="1648" name="Google Shape;1648;p46"/>
          <p:cNvSpPr txBox="1"/>
          <p:nvPr/>
        </p:nvSpPr>
        <p:spPr>
          <a:xfrm>
            <a:off x="271983" y="357003"/>
            <a:ext cx="5861700" cy="2229300"/>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 sz="1600">
                <a:solidFill>
                  <a:schemeClr val="dk2"/>
                </a:solidFill>
                <a:latin typeface="Montserrat"/>
                <a:ea typeface="Montserrat"/>
                <a:cs typeface="Montserrat"/>
                <a:sym typeface="Montserrat"/>
              </a:rPr>
              <a:t>Кластери симптомів:</a:t>
            </a:r>
            <a:endParaRPr sz="1600">
              <a:solidFill>
                <a:schemeClr val="dk2"/>
              </a:solidFill>
              <a:latin typeface="Montserrat"/>
              <a:ea typeface="Montserrat"/>
              <a:cs typeface="Montserrat"/>
              <a:sym typeface="Montserrat"/>
            </a:endParaRPr>
          </a:p>
          <a:p>
            <a:pPr marL="299085" marR="0" lvl="0" indent="-274319" algn="l" rtl="0">
              <a:lnSpc>
                <a:spcPct val="100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уникнення,</a:t>
            </a:r>
            <a:endParaRPr sz="1600">
              <a:solidFill>
                <a:schemeClr val="dk2"/>
              </a:solidFill>
              <a:latin typeface="Montserrat"/>
              <a:ea typeface="Montserrat"/>
              <a:cs typeface="Montserrat"/>
              <a:sym typeface="Montserrat"/>
            </a:endParaRPr>
          </a:p>
          <a:p>
            <a:pPr marL="299085" marR="5080" lvl="0" indent="-274319" algn="l" rtl="0">
              <a:lnSpc>
                <a:spcPct val="100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гіпезбудженістю (проблемами із сном, може виявлятись  у ризиковій поведінці, відчутті непереможності),</a:t>
            </a:r>
            <a:endParaRPr sz="1600">
              <a:solidFill>
                <a:schemeClr val="dk2"/>
              </a:solidFill>
              <a:latin typeface="Montserrat"/>
              <a:ea typeface="Montserrat"/>
              <a:cs typeface="Montserrat"/>
              <a:sym typeface="Montserrat"/>
            </a:endParaRPr>
          </a:p>
          <a:p>
            <a:pPr marL="299085" marR="226695" lvl="0" indent="-274319" algn="l" rtl="0">
              <a:lnSpc>
                <a:spcPct val="100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перепроживання, проблеми із пам'яттю та емоційною  сферою (наприклад,</a:t>
            </a:r>
            <a:endParaRPr sz="1600">
              <a:solidFill>
                <a:schemeClr val="dk2"/>
              </a:solidFill>
              <a:latin typeface="Montserrat"/>
              <a:ea typeface="Montserrat"/>
              <a:cs typeface="Montserrat"/>
              <a:sym typeface="Montserrat"/>
            </a:endParaRPr>
          </a:p>
          <a:p>
            <a:pPr marL="299085" marR="0" lvl="0" indent="-274319" algn="l" rtl="0">
              <a:lnSpc>
                <a:spcPct val="100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відчуття обрізаності власного життя, </a:t>
            </a:r>
            <a:br>
              <a:rPr lang="en" sz="1600">
                <a:solidFill>
                  <a:schemeClr val="dk2"/>
                </a:solidFill>
                <a:latin typeface="Montserrat"/>
                <a:ea typeface="Montserrat"/>
                <a:cs typeface="Montserrat"/>
                <a:sym typeface="Montserrat"/>
              </a:rPr>
            </a:br>
            <a:r>
              <a:rPr lang="en" sz="1600">
                <a:solidFill>
                  <a:schemeClr val="dk2"/>
                </a:solidFill>
                <a:latin typeface="Montserrat"/>
                <a:ea typeface="Montserrat"/>
                <a:cs typeface="Montserrat"/>
                <a:sym typeface="Montserrat"/>
              </a:rPr>
              <a:t>ізольованості в людей).</a:t>
            </a:r>
            <a:endParaRPr sz="1600">
              <a:solidFill>
                <a:schemeClr val="dk2"/>
              </a:solidFill>
              <a:latin typeface="Montserrat"/>
              <a:ea typeface="Montserrat"/>
              <a:cs typeface="Montserrat"/>
              <a:sym typeface="Montserrat"/>
            </a:endParaRPr>
          </a:p>
        </p:txBody>
      </p:sp>
      <p:sp>
        <p:nvSpPr>
          <p:cNvPr id="1649" name="Google Shape;1649;p46"/>
          <p:cNvSpPr txBox="1"/>
          <p:nvPr/>
        </p:nvSpPr>
        <p:spPr>
          <a:xfrm>
            <a:off x="4257150" y="3223074"/>
            <a:ext cx="4886700" cy="1398000"/>
          </a:xfrm>
          <a:prstGeom prst="rect">
            <a:avLst/>
          </a:prstGeom>
          <a:noFill/>
          <a:ln>
            <a:noFill/>
          </a:ln>
        </p:spPr>
        <p:txBody>
          <a:bodyPr spcFirstLastPara="1" wrap="square" lIns="0" tIns="12700" rIns="0" bIns="0" anchor="t" anchorCtr="0">
            <a:spAutoFit/>
          </a:bodyPr>
          <a:lstStyle/>
          <a:p>
            <a:pPr marL="78740" marR="315595" lvl="0" indent="0" algn="l" rtl="0">
              <a:lnSpc>
                <a:spcPct val="100000"/>
              </a:lnSpc>
              <a:spcBef>
                <a:spcPts val="0"/>
              </a:spcBef>
              <a:spcAft>
                <a:spcPts val="0"/>
              </a:spcAft>
              <a:buNone/>
            </a:pPr>
            <a:r>
              <a:rPr lang="en" sz="1800">
                <a:solidFill>
                  <a:schemeClr val="dk2"/>
                </a:solidFill>
                <a:latin typeface="Montserrat"/>
                <a:ea typeface="Montserrat"/>
                <a:cs typeface="Montserrat"/>
                <a:sym typeface="Montserrat"/>
              </a:rPr>
              <a:t>З часом симптоми ПТСР мають тенденцію  посилюватись. ПТСР діагностують, якщо  сила симптомів наростає, заважає нормальному функціонуванню людини</a:t>
            </a:r>
            <a:endParaRPr sz="1800">
              <a:solidFill>
                <a:schemeClr val="dk2"/>
              </a:solidFill>
              <a:latin typeface="Montserrat"/>
              <a:ea typeface="Montserrat"/>
              <a:cs typeface="Montserrat"/>
              <a:sym typeface="Montserrat"/>
            </a:endParaRPr>
          </a:p>
        </p:txBody>
      </p:sp>
      <p:grpSp>
        <p:nvGrpSpPr>
          <p:cNvPr id="1650" name="Google Shape;1650;p46"/>
          <p:cNvGrpSpPr/>
          <p:nvPr/>
        </p:nvGrpSpPr>
        <p:grpSpPr>
          <a:xfrm>
            <a:off x="193547" y="941165"/>
            <a:ext cx="8548890" cy="3797712"/>
            <a:chOff x="193547" y="1254887"/>
            <a:chExt cx="8548890" cy="5063616"/>
          </a:xfrm>
        </p:grpSpPr>
        <p:pic>
          <p:nvPicPr>
            <p:cNvPr id="1651" name="Google Shape;1651;p46"/>
            <p:cNvPicPr preferRelativeResize="0"/>
            <p:nvPr/>
          </p:nvPicPr>
          <p:blipFill rotWithShape="1">
            <a:blip r:embed="rId3">
              <a:alphaModFix/>
            </a:blip>
            <a:srcRect/>
            <a:stretch/>
          </p:blipFill>
          <p:spPr>
            <a:xfrm>
              <a:off x="193547" y="3479292"/>
              <a:ext cx="3998973" cy="2839210"/>
            </a:xfrm>
            <a:prstGeom prst="rect">
              <a:avLst/>
            </a:prstGeom>
            <a:noFill/>
            <a:ln>
              <a:noFill/>
            </a:ln>
          </p:spPr>
        </p:pic>
        <p:pic>
          <p:nvPicPr>
            <p:cNvPr id="1652" name="Google Shape;1652;p46"/>
            <p:cNvPicPr preferRelativeResize="0"/>
            <p:nvPr/>
          </p:nvPicPr>
          <p:blipFill rotWithShape="1">
            <a:blip r:embed="rId4">
              <a:alphaModFix/>
            </a:blip>
            <a:srcRect/>
            <a:stretch/>
          </p:blipFill>
          <p:spPr>
            <a:xfrm>
              <a:off x="5823978" y="1254887"/>
              <a:ext cx="2918459" cy="2321051"/>
            </a:xfrm>
            <a:prstGeom prst="rect">
              <a:avLst/>
            </a:prstGeom>
            <a:noFill/>
            <a:ln>
              <a:noFill/>
            </a:ln>
          </p:spPr>
        </p:pic>
      </p:grpSp>
      <p:sp>
        <p:nvSpPr>
          <p:cNvPr id="1653" name="Google Shape;1653;p46"/>
          <p:cNvSpPr txBox="1"/>
          <p:nvPr/>
        </p:nvSpPr>
        <p:spPr>
          <a:xfrm>
            <a:off x="5823966" y="2664121"/>
            <a:ext cx="2918400" cy="467400"/>
          </a:xfrm>
          <a:prstGeom prst="rect">
            <a:avLst/>
          </a:prstGeom>
          <a:solidFill>
            <a:srgbClr val="83A932"/>
          </a:solidFill>
          <a:ln w="25400" cap="flat" cmpd="sng">
            <a:solidFill>
              <a:srgbClr val="5F7C22"/>
            </a:solidFill>
            <a:prstDash val="solid"/>
            <a:round/>
            <a:headEnd type="none" w="sm" len="sm"/>
            <a:tailEnd type="none" w="sm" len="sm"/>
          </a:ln>
        </p:spPr>
        <p:txBody>
          <a:bodyPr spcFirstLastPara="1" wrap="square" lIns="0" tIns="36175" rIns="0" bIns="0" anchor="t" anchorCtr="0">
            <a:spAutoFit/>
          </a:bodyPr>
          <a:lstStyle/>
          <a:p>
            <a:pPr marL="177800" marR="172720" lvl="0" indent="0" algn="ctr" rtl="0">
              <a:lnSpc>
                <a:spcPct val="100000"/>
              </a:lnSpc>
              <a:spcBef>
                <a:spcPts val="0"/>
              </a:spcBef>
              <a:spcAft>
                <a:spcPts val="0"/>
              </a:spcAft>
              <a:buNone/>
            </a:pPr>
            <a:r>
              <a:rPr lang="en">
                <a:solidFill>
                  <a:srgbClr val="FFFFFF"/>
                </a:solidFill>
                <a:latin typeface="Montserrat"/>
                <a:ea typeface="Montserrat"/>
                <a:cs typeface="Montserrat"/>
                <a:sym typeface="Montserrat"/>
              </a:rPr>
              <a:t>Зміни в головному  мозку при ПТСР</a:t>
            </a:r>
            <a:endParaRPr>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1658" name="Google Shape;1658;p47"/>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Діагностика ПТСР</a:t>
            </a:r>
            <a:endParaRPr b="1">
              <a:latin typeface="Montserrat"/>
              <a:ea typeface="Montserrat"/>
              <a:cs typeface="Montserrat"/>
              <a:sym typeface="Montserrat"/>
            </a:endParaRPr>
          </a:p>
        </p:txBody>
      </p:sp>
      <p:sp>
        <p:nvSpPr>
          <p:cNvPr id="1659" name="Google Shape;1659;p47"/>
          <p:cNvSpPr txBox="1">
            <a:spLocks noGrp="1"/>
          </p:cNvSpPr>
          <p:nvPr>
            <p:ph type="body" idx="1"/>
          </p:nvPr>
        </p:nvSpPr>
        <p:spPr>
          <a:xfrm>
            <a:off x="720000" y="1221325"/>
            <a:ext cx="7704000" cy="3387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Montserrat"/>
              <a:buAutoNum type="arabicParenR"/>
            </a:pPr>
            <a:r>
              <a:rPr lang="en" sz="2000">
                <a:latin typeface="Montserrat"/>
                <a:ea typeface="Montserrat"/>
                <a:cs typeface="Montserrat"/>
                <a:sym typeface="Montserrat"/>
              </a:rPr>
              <a:t>Людина будь-коли пережила травматичну подію, причому  щодо цієї події обов'язково повинні виконуватися обидва наведених нижче  пункти:</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Людина була учасником, свідком, або ще якимось чином виявилася  причетною до події (подій), які включають смерть або загрозу смерті, або  загрозу серйозних ушкоджень і / або загрозу фізичної цілісності інших  людей (або своєї власної); </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В травматичній ситуації людина перенесла інтенсивний страх,  безпорадність чи жах.</a:t>
            </a:r>
            <a:endParaRPr sz="2000">
              <a:latin typeface="Montserrat"/>
              <a:ea typeface="Montserrat"/>
              <a:cs typeface="Montserrat"/>
              <a:sym typeface="Montserrat"/>
            </a:endParaRPr>
          </a:p>
        </p:txBody>
      </p:sp>
      <p:pic>
        <p:nvPicPr>
          <p:cNvPr id="1660" name="Google Shape;1660;p47"/>
          <p:cNvPicPr preferRelativeResize="0"/>
          <p:nvPr/>
        </p:nvPicPr>
        <p:blipFill rotWithShape="1">
          <a:blip r:embed="rId3">
            <a:alphaModFix/>
          </a:blip>
          <a:srcRect l="8817" t="32376" r="46807" b="41775"/>
          <a:stretch/>
        </p:blipFill>
        <p:spPr>
          <a:xfrm>
            <a:off x="5491175" y="0"/>
            <a:ext cx="3652826" cy="13295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48"/>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Діагностика ПТСР</a:t>
            </a:r>
            <a:endParaRPr b="1">
              <a:latin typeface="Montserrat"/>
              <a:ea typeface="Montserrat"/>
              <a:cs typeface="Montserrat"/>
              <a:sym typeface="Montserrat"/>
            </a:endParaRPr>
          </a:p>
        </p:txBody>
      </p:sp>
      <p:sp>
        <p:nvSpPr>
          <p:cNvPr id="1666" name="Google Shape;1666;p48"/>
          <p:cNvSpPr txBox="1">
            <a:spLocks noGrp="1"/>
          </p:cNvSpPr>
          <p:nvPr>
            <p:ph type="body" idx="1"/>
          </p:nvPr>
        </p:nvSpPr>
        <p:spPr>
          <a:xfrm>
            <a:off x="720000" y="1221325"/>
            <a:ext cx="7704000" cy="338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Montserrat"/>
                <a:ea typeface="Montserrat"/>
                <a:cs typeface="Montserrat"/>
                <a:sym typeface="Montserrat"/>
              </a:rPr>
              <a:t>2) Травматична подія постійно переживається одним (або більше) з наступних способів:</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Мимовільні нав'язливі спогади;</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Постійно повторювані кошмари і сни;</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«флешбек-ефекти»;</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Драматичні нав'язливі спогади та інтенсивні важкі переживання, які були  спровоковані будь-якою ситуацією, що нагадує про травматичні події або що  символізує їх (річниці, фільми, пісні, розмови і т.п.);</a:t>
            </a:r>
            <a:endParaRPr sz="2000">
              <a:latin typeface="Montserrat"/>
              <a:ea typeface="Montserrat"/>
              <a:cs typeface="Montserrat"/>
              <a:sym typeface="Montserrat"/>
            </a:endParaRPr>
          </a:p>
          <a:p>
            <a:pPr marL="0" lvl="0" indent="0" algn="l" rtl="0">
              <a:spcBef>
                <a:spcPts val="0"/>
              </a:spcBef>
              <a:spcAft>
                <a:spcPts val="0"/>
              </a:spcAft>
              <a:buNone/>
            </a:pPr>
            <a:endParaRPr sz="2000">
              <a:latin typeface="Montserrat"/>
              <a:ea typeface="Montserrat"/>
              <a:cs typeface="Montserrat"/>
              <a:sym typeface="Montserrat"/>
            </a:endParaRPr>
          </a:p>
        </p:txBody>
      </p:sp>
      <p:pic>
        <p:nvPicPr>
          <p:cNvPr id="1667" name="Google Shape;1667;p48"/>
          <p:cNvPicPr preferRelativeResize="0"/>
          <p:nvPr/>
        </p:nvPicPr>
        <p:blipFill rotWithShape="1">
          <a:blip r:embed="rId3">
            <a:alphaModFix/>
          </a:blip>
          <a:srcRect l="8817" t="32376" r="46807" b="41775"/>
          <a:stretch/>
        </p:blipFill>
        <p:spPr>
          <a:xfrm>
            <a:off x="5491175" y="0"/>
            <a:ext cx="3652826" cy="13295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672" name="Google Shape;1672;p49"/>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Діагностика ПТСР</a:t>
            </a:r>
            <a:endParaRPr b="1">
              <a:latin typeface="Montserrat"/>
              <a:ea typeface="Montserrat"/>
              <a:cs typeface="Montserrat"/>
              <a:sym typeface="Montserrat"/>
            </a:endParaRPr>
          </a:p>
        </p:txBody>
      </p:sp>
      <p:sp>
        <p:nvSpPr>
          <p:cNvPr id="1673" name="Google Shape;1673;p49"/>
          <p:cNvSpPr txBox="1">
            <a:spLocks noGrp="1"/>
          </p:cNvSpPr>
          <p:nvPr>
            <p:ph type="body" idx="1"/>
          </p:nvPr>
        </p:nvSpPr>
        <p:spPr>
          <a:xfrm>
            <a:off x="720000" y="1221325"/>
            <a:ext cx="7704000" cy="338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2000">
                <a:latin typeface="Montserrat"/>
                <a:ea typeface="Montserrat"/>
                <a:cs typeface="Montserrat"/>
                <a:sym typeface="Montserrat"/>
              </a:rPr>
              <a:t>3) Чи не спостерігалося до травми постійне прагнення до уникнення будь-яких чинників, пов'язаних з травмою:</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Наявність зусиль по уникненню будь-яких думок, почуттів або розмов, пов'язаних з травмою;</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Нездатність згадати про важливі аспекти травматичної ситуації;</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Знижений	інтерес	до  життя,	втрата	інтересу	до	значимих	до	травми занять;</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Почуття відстороненості або віддаленості від інших людей;</a:t>
            </a:r>
            <a:endParaRPr sz="2000">
              <a:latin typeface="Montserrat"/>
              <a:ea typeface="Montserrat"/>
              <a:cs typeface="Montserrat"/>
              <a:sym typeface="Montserrat"/>
            </a:endParaRPr>
          </a:p>
          <a:p>
            <a:pPr marL="0" lvl="0" indent="0" algn="l" rtl="0">
              <a:spcBef>
                <a:spcPts val="0"/>
              </a:spcBef>
              <a:spcAft>
                <a:spcPts val="0"/>
              </a:spcAft>
              <a:buNone/>
            </a:pPr>
            <a:endParaRPr sz="2000">
              <a:latin typeface="Montserrat"/>
              <a:ea typeface="Montserrat"/>
              <a:cs typeface="Montserrat"/>
              <a:sym typeface="Montserrat"/>
            </a:endParaRPr>
          </a:p>
        </p:txBody>
      </p:sp>
      <p:pic>
        <p:nvPicPr>
          <p:cNvPr id="1674" name="Google Shape;1674;p49"/>
          <p:cNvPicPr preferRelativeResize="0"/>
          <p:nvPr/>
        </p:nvPicPr>
        <p:blipFill rotWithShape="1">
          <a:blip r:embed="rId3">
            <a:alphaModFix/>
          </a:blip>
          <a:srcRect l="8817" t="32376" r="46807" b="41775"/>
          <a:stretch/>
        </p:blipFill>
        <p:spPr>
          <a:xfrm>
            <a:off x="5491175" y="0"/>
            <a:ext cx="3652826" cy="13295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50"/>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Діагностика ПТСР</a:t>
            </a:r>
            <a:endParaRPr b="1">
              <a:latin typeface="Montserrat"/>
              <a:ea typeface="Montserrat"/>
              <a:cs typeface="Montserrat"/>
              <a:sym typeface="Montserrat"/>
            </a:endParaRPr>
          </a:p>
        </p:txBody>
      </p:sp>
      <p:sp>
        <p:nvSpPr>
          <p:cNvPr id="1680" name="Google Shape;1680;p50"/>
          <p:cNvSpPr txBox="1">
            <a:spLocks noGrp="1"/>
          </p:cNvSpPr>
          <p:nvPr>
            <p:ph type="body" idx="1"/>
          </p:nvPr>
        </p:nvSpPr>
        <p:spPr>
          <a:xfrm>
            <a:off x="720000" y="1221325"/>
            <a:ext cx="7704000" cy="338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Montserrat"/>
                <a:ea typeface="Montserrat"/>
                <a:cs typeface="Montserrat"/>
                <a:sym typeface="Montserrat"/>
              </a:rPr>
              <a:t>4) Постійні симптоми підвищеної психофізіологічної збудливості,  що не спостерігалися до травми</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Труднощі із засипанням або поганий сон (ранні пробудження);</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Підвищена, насилу контрольована дратівливість або вибухи гніву;</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Труднощі із зосередженням уваги;</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Підвищений рівень настороженості, стан «гіперпильність»;</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Гіпертрофована, перебільшена реакція переляку на раптові подразники.</a:t>
            </a:r>
            <a:endParaRPr sz="2000">
              <a:latin typeface="Montserrat"/>
              <a:ea typeface="Montserrat"/>
              <a:cs typeface="Montserrat"/>
              <a:sym typeface="Montserrat"/>
            </a:endParaRPr>
          </a:p>
        </p:txBody>
      </p:sp>
      <p:pic>
        <p:nvPicPr>
          <p:cNvPr id="1681" name="Google Shape;1681;p50"/>
          <p:cNvPicPr preferRelativeResize="0"/>
          <p:nvPr/>
        </p:nvPicPr>
        <p:blipFill rotWithShape="1">
          <a:blip r:embed="rId3">
            <a:alphaModFix/>
          </a:blip>
          <a:srcRect l="8817" t="32376" r="46807" b="41775"/>
          <a:stretch/>
        </p:blipFill>
        <p:spPr>
          <a:xfrm>
            <a:off x="5491175" y="0"/>
            <a:ext cx="3652826" cy="13295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686" name="Google Shape;1686;p51"/>
          <p:cNvSpPr txBox="1">
            <a:spLocks noGrp="1"/>
          </p:cNvSpPr>
          <p:nvPr>
            <p:ph type="body" idx="1"/>
          </p:nvPr>
        </p:nvSpPr>
        <p:spPr>
          <a:xfrm>
            <a:off x="720000" y="220875"/>
            <a:ext cx="7704000" cy="438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Montserrat"/>
                <a:ea typeface="Montserrat"/>
                <a:cs typeface="Montserrat"/>
                <a:sym typeface="Montserrat"/>
              </a:rPr>
              <a:t>Найбільша проблема – воїни не  звертаються до психологів</a:t>
            </a:r>
            <a:endParaRPr sz="2000" b="1">
              <a:latin typeface="Montserrat"/>
              <a:ea typeface="Montserrat"/>
              <a:cs typeface="Montserrat"/>
              <a:sym typeface="Montserrat"/>
            </a:endParaRPr>
          </a:p>
        </p:txBody>
      </p:sp>
      <p:pic>
        <p:nvPicPr>
          <p:cNvPr id="1687" name="Google Shape;1687;p51"/>
          <p:cNvPicPr preferRelativeResize="0"/>
          <p:nvPr/>
        </p:nvPicPr>
        <p:blipFill rotWithShape="1">
          <a:blip r:embed="rId3">
            <a:alphaModFix/>
          </a:blip>
          <a:srcRect b="21445"/>
          <a:stretch/>
        </p:blipFill>
        <p:spPr>
          <a:xfrm>
            <a:off x="948825" y="994000"/>
            <a:ext cx="7372601" cy="40404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sp>
        <p:nvSpPr>
          <p:cNvPr id="1692" name="Google Shape;1692;p52"/>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Як домогти хворому</a:t>
            </a:r>
            <a:endParaRPr b="1">
              <a:latin typeface="Montserrat"/>
              <a:ea typeface="Montserrat"/>
              <a:cs typeface="Montserrat"/>
              <a:sym typeface="Montserrat"/>
            </a:endParaRPr>
          </a:p>
        </p:txBody>
      </p:sp>
      <p:sp>
        <p:nvSpPr>
          <p:cNvPr id="1693" name="Google Shape;1693;p52"/>
          <p:cNvSpPr txBox="1">
            <a:spLocks noGrp="1"/>
          </p:cNvSpPr>
          <p:nvPr>
            <p:ph type="body" idx="1"/>
          </p:nvPr>
        </p:nvSpPr>
        <p:spPr>
          <a:xfrm>
            <a:off x="720000" y="1221325"/>
            <a:ext cx="7704000" cy="3387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не залишити людей з симптомами сильного стресу на самоті;</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створення почуття близькості і безпеки (підтримання зв'язку з  колегами)</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візуальний або голосовий контакт (взявши колегу під руку, погладити  по спині);</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терпляче слухати;</a:t>
            </a:r>
            <a:endParaRPr sz="200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1698" name="Google Shape;1698;p53"/>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Як домогти хворому</a:t>
            </a:r>
            <a:endParaRPr/>
          </a:p>
        </p:txBody>
      </p:sp>
      <p:sp>
        <p:nvSpPr>
          <p:cNvPr id="1699" name="Google Shape;1699;p53"/>
          <p:cNvSpPr txBox="1">
            <a:spLocks noGrp="1"/>
          </p:cNvSpPr>
          <p:nvPr>
            <p:ph type="body" idx="1"/>
          </p:nvPr>
        </p:nvSpPr>
        <p:spPr>
          <a:xfrm>
            <a:off x="720000" y="1221325"/>
            <a:ext cx="7704000" cy="3387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уникати простих розрад, як наприклад: "не хвилюйтеся, все буде  добре, тримай себе в руках";</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визначити можливі рішення, пропонуючи способи ведення справ,  які можуть бути помічні в цьому психічному стані;</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запобігання пасивності, спонукання до простих, але ефективних  заходів;</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дати особистий приклад (рішучі, розумні дії);</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скерування до компетентних людей (психолог, священик, лікар).</a:t>
            </a:r>
            <a:endParaRPr sz="20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1583" name="Google Shape;1583;p36"/>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Montserrat"/>
                <a:ea typeface="Montserrat"/>
                <a:cs typeface="Montserrat"/>
                <a:sym typeface="Montserrat"/>
              </a:rPr>
              <a:t>ПОСТТРАВМАТИЧНИЙ СТРЕСОВИЙ РОЗЛАД</a:t>
            </a:r>
            <a:endParaRPr sz="2400" b="1">
              <a:latin typeface="Montserrat"/>
              <a:ea typeface="Montserrat"/>
              <a:cs typeface="Montserrat"/>
              <a:sym typeface="Montserrat"/>
            </a:endParaRPr>
          </a:p>
        </p:txBody>
      </p:sp>
      <p:sp>
        <p:nvSpPr>
          <p:cNvPr id="1584" name="Google Shape;1584;p36"/>
          <p:cNvSpPr txBox="1">
            <a:spLocks noGrp="1"/>
          </p:cNvSpPr>
          <p:nvPr>
            <p:ph type="body" idx="1"/>
          </p:nvPr>
        </p:nvSpPr>
        <p:spPr>
          <a:xfrm>
            <a:off x="720000" y="1221325"/>
            <a:ext cx="7704000" cy="314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n" sz="2000">
                <a:latin typeface="Montserrat"/>
                <a:ea typeface="Montserrat"/>
                <a:cs typeface="Montserrat"/>
                <a:sym typeface="Montserrat"/>
              </a:rPr>
              <a:t>Посттравматичний стресовий розлад (ПТСР) — це специфічна клінічна  форма порушення процесу посттравматичної стресової адаптації. ПТСР</a:t>
            </a:r>
            <a:endParaRPr sz="2000">
              <a:latin typeface="Montserrat"/>
              <a:ea typeface="Montserrat"/>
              <a:cs typeface="Montserrat"/>
              <a:sym typeface="Montserrat"/>
            </a:endParaRPr>
          </a:p>
          <a:p>
            <a:pPr marL="0" lvl="0" indent="0" algn="l" rtl="0">
              <a:spcBef>
                <a:spcPts val="0"/>
              </a:spcBef>
              <a:spcAft>
                <a:spcPts val="0"/>
              </a:spcAft>
              <a:buClr>
                <a:schemeClr val="dk2"/>
              </a:buClr>
              <a:buSzPts val="1100"/>
              <a:buFont typeface="Arial"/>
              <a:buNone/>
            </a:pPr>
            <a:r>
              <a:rPr lang="en" sz="2000">
                <a:latin typeface="Montserrat"/>
                <a:ea typeface="Montserrat"/>
                <a:cs typeface="Montserrat"/>
                <a:sym typeface="Montserrat"/>
              </a:rPr>
              <a:t>віднесено до групи розладів, пов'язаних з порушенням адаптації та реакції на сильний стрес.</a:t>
            </a:r>
            <a:endParaRPr sz="2000">
              <a:latin typeface="Montserrat"/>
              <a:ea typeface="Montserrat"/>
              <a:cs typeface="Montserrat"/>
              <a:sym typeface="Montserrat"/>
            </a:endParaRPr>
          </a:p>
          <a:p>
            <a:pPr marL="0" lvl="0" indent="0" algn="l" rtl="0">
              <a:spcBef>
                <a:spcPts val="0"/>
              </a:spcBef>
              <a:spcAft>
                <a:spcPts val="0"/>
              </a:spcAft>
              <a:buClr>
                <a:schemeClr val="dk2"/>
              </a:buClr>
              <a:buSzPts val="1100"/>
              <a:buFont typeface="Arial"/>
              <a:buNone/>
            </a:pPr>
            <a:endParaRPr sz="2000">
              <a:latin typeface="Montserrat"/>
              <a:ea typeface="Montserrat"/>
              <a:cs typeface="Montserrat"/>
              <a:sym typeface="Montserrat"/>
            </a:endParaRPr>
          </a:p>
          <a:p>
            <a:pPr marL="0" lvl="0" indent="0" algn="l" rtl="0">
              <a:spcBef>
                <a:spcPts val="0"/>
              </a:spcBef>
              <a:spcAft>
                <a:spcPts val="0"/>
              </a:spcAft>
              <a:buNone/>
            </a:pPr>
            <a:r>
              <a:rPr lang="en" sz="2000">
                <a:latin typeface="Montserrat"/>
                <a:ea typeface="Montserrat"/>
                <a:cs typeface="Montserrat"/>
                <a:sym typeface="Montserrat"/>
              </a:rPr>
              <a:t>Особливістю цього розладу є тенденція не тільки не зникати з часом, але  ставати більш вираженим, а також проявлятися раптово на тлі загального благополуччя.</a:t>
            </a:r>
            <a:endParaRPr sz="2000">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sp>
        <p:nvSpPr>
          <p:cNvPr id="1704" name="Google Shape;1704;p54"/>
          <p:cNvSpPr txBox="1">
            <a:spLocks noGrp="1"/>
          </p:cNvSpPr>
          <p:nvPr>
            <p:ph type="title"/>
          </p:nvPr>
        </p:nvSpPr>
        <p:spPr>
          <a:xfrm>
            <a:off x="728325" y="535000"/>
            <a:ext cx="77004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Використані джерела</a:t>
            </a:r>
            <a:endParaRPr b="1">
              <a:latin typeface="Montserrat"/>
              <a:ea typeface="Montserrat"/>
              <a:cs typeface="Montserrat"/>
              <a:sym typeface="Montserrat"/>
            </a:endParaRPr>
          </a:p>
        </p:txBody>
      </p:sp>
      <p:sp>
        <p:nvSpPr>
          <p:cNvPr id="1705" name="Google Shape;1705;p54"/>
          <p:cNvSpPr txBox="1"/>
          <p:nvPr/>
        </p:nvSpPr>
        <p:spPr>
          <a:xfrm>
            <a:off x="728325" y="1198475"/>
            <a:ext cx="6669000" cy="3410100"/>
          </a:xfrm>
          <a:prstGeom prst="rect">
            <a:avLst/>
          </a:prstGeom>
          <a:noFill/>
          <a:ln>
            <a:noFill/>
          </a:ln>
        </p:spPr>
        <p:txBody>
          <a:bodyPr spcFirstLastPara="1" wrap="square" lIns="91425" tIns="91425" rIns="91425" bIns="91425" anchor="t" anchorCtr="0">
            <a:noAutofit/>
          </a:bodyPr>
          <a:lstStyle/>
          <a:p>
            <a:pPr marL="457200" marR="50800" lvl="0" indent="-330200" algn="l" rtl="0">
              <a:lnSpc>
                <a:spcPct val="100000"/>
              </a:lnSpc>
              <a:spcBef>
                <a:spcPts val="0"/>
              </a:spcBef>
              <a:spcAft>
                <a:spcPts val="0"/>
              </a:spcAft>
              <a:buClr>
                <a:schemeClr val="dk2"/>
              </a:buClr>
              <a:buSzPts val="1600"/>
              <a:buFont typeface="Montserrat"/>
              <a:buAutoNum type="arabicParenR"/>
            </a:pPr>
            <a:r>
              <a:rPr lang="en" sz="1600" u="sng" dirty="0">
                <a:solidFill>
                  <a:schemeClr val="hlink"/>
                </a:solidFill>
                <a:latin typeface="Montserrat"/>
                <a:ea typeface="Montserrat"/>
                <a:cs typeface="Montserrat"/>
                <a:sym typeface="Montserrat"/>
                <a:hlinkClick r:id="rId3"/>
              </a:rPr>
              <a:t>https://day.kyiv.ua/ru/article/obshchestvo/kogda-chelovek-vernulsya-s-ato-ego-psihika-net</a:t>
            </a:r>
            <a:endParaRPr sz="1600" dirty="0">
              <a:solidFill>
                <a:schemeClr val="dk2"/>
              </a:solidFill>
              <a:latin typeface="Montserrat"/>
              <a:ea typeface="Montserrat"/>
              <a:cs typeface="Montserrat"/>
              <a:sym typeface="Montserrat"/>
            </a:endParaRPr>
          </a:p>
          <a:p>
            <a:pPr marL="457200" marR="50800" lvl="0" indent="-330200" algn="l" rtl="0">
              <a:lnSpc>
                <a:spcPct val="100000"/>
              </a:lnSpc>
              <a:spcBef>
                <a:spcPts val="0"/>
              </a:spcBef>
              <a:spcAft>
                <a:spcPts val="0"/>
              </a:spcAft>
              <a:buClr>
                <a:schemeClr val="dk2"/>
              </a:buClr>
              <a:buSzPts val="1600"/>
              <a:buFont typeface="Montserrat"/>
              <a:buAutoNum type="arabicParenR"/>
            </a:pPr>
            <a:r>
              <a:rPr lang="en" sz="1600" u="sng" dirty="0">
                <a:solidFill>
                  <a:schemeClr val="hlink"/>
                </a:solidFill>
                <a:latin typeface="Montserrat"/>
                <a:ea typeface="Montserrat"/>
                <a:cs typeface="Montserrat"/>
                <a:sym typeface="Montserrat"/>
                <a:hlinkClick r:id="rId4"/>
              </a:rPr>
              <a:t>http://fedmet.org/wp-content/uploads/2018/11/Psihologiya_traumi_Lotockiy_I.pdf</a:t>
            </a:r>
            <a:endParaRPr sz="1600" dirty="0">
              <a:solidFill>
                <a:schemeClr val="dk2"/>
              </a:solidFill>
              <a:latin typeface="Montserrat"/>
              <a:ea typeface="Montserrat"/>
              <a:cs typeface="Montserrat"/>
              <a:sym typeface="Montserrat"/>
            </a:endParaRPr>
          </a:p>
          <a:p>
            <a:pPr marL="457200" marR="50800" lvl="0" indent="-330200" algn="l" rtl="0">
              <a:lnSpc>
                <a:spcPct val="100000"/>
              </a:lnSpc>
              <a:spcBef>
                <a:spcPts val="0"/>
              </a:spcBef>
              <a:spcAft>
                <a:spcPts val="0"/>
              </a:spcAft>
              <a:buClr>
                <a:schemeClr val="dk2"/>
              </a:buClr>
              <a:buSzPts val="1600"/>
              <a:buFont typeface="Montserrat"/>
              <a:buAutoNum type="arabicParenR"/>
            </a:pPr>
            <a:r>
              <a:rPr lang="en" sz="1600" u="sng" dirty="0">
                <a:solidFill>
                  <a:schemeClr val="hlink"/>
                </a:solidFill>
                <a:latin typeface="Montserrat"/>
                <a:ea typeface="Montserrat"/>
                <a:cs typeface="Montserrat"/>
                <a:sym typeface="Montserrat"/>
                <a:hlinkClick r:id="rId5"/>
              </a:rPr>
              <a:t>https://www.bbc.com/ukrainian/features-57553194</a:t>
            </a:r>
            <a:endParaRPr sz="1600" dirty="0">
              <a:solidFill>
                <a:schemeClr val="dk2"/>
              </a:solidFill>
              <a:latin typeface="Montserrat"/>
              <a:ea typeface="Montserrat"/>
              <a:cs typeface="Montserrat"/>
              <a:sym typeface="Montserrat"/>
            </a:endParaRPr>
          </a:p>
          <a:p>
            <a:pPr marL="457200" marR="50800" lvl="0" indent="-330200" algn="l" rtl="0">
              <a:lnSpc>
                <a:spcPct val="100000"/>
              </a:lnSpc>
              <a:spcBef>
                <a:spcPts val="0"/>
              </a:spcBef>
              <a:spcAft>
                <a:spcPts val="0"/>
              </a:spcAft>
              <a:buClr>
                <a:schemeClr val="dk2"/>
              </a:buClr>
              <a:buSzPts val="1600"/>
              <a:buFont typeface="Montserrat"/>
              <a:buAutoNum type="arabicParenR"/>
            </a:pPr>
            <a:r>
              <a:rPr lang="en" sz="1600" u="sng" dirty="0">
                <a:solidFill>
                  <a:schemeClr val="hlink"/>
                </a:solidFill>
                <a:latin typeface="Montserrat"/>
                <a:ea typeface="Montserrat"/>
                <a:cs typeface="Montserrat"/>
                <a:sym typeface="Montserrat"/>
                <a:hlinkClick r:id="rId6"/>
              </a:rPr>
              <a:t>https://moz.gov.ua/article/health/scho-treba-znati-pro-posttravmatichnij-stresovij-rozlad</a:t>
            </a:r>
            <a:endParaRPr sz="1600" dirty="0">
              <a:solidFill>
                <a:schemeClr val="dk2"/>
              </a:solidFill>
              <a:latin typeface="Montserrat"/>
              <a:ea typeface="Montserrat"/>
              <a:cs typeface="Montserrat"/>
              <a:sym typeface="Montserrat"/>
            </a:endParaRPr>
          </a:p>
          <a:p>
            <a:pPr marL="457200" marR="50800" lvl="0" indent="-330200" algn="l" rtl="0">
              <a:lnSpc>
                <a:spcPct val="100000"/>
              </a:lnSpc>
              <a:spcBef>
                <a:spcPts val="0"/>
              </a:spcBef>
              <a:spcAft>
                <a:spcPts val="0"/>
              </a:spcAft>
              <a:buClr>
                <a:schemeClr val="dk2"/>
              </a:buClr>
              <a:buSzPts val="1600"/>
              <a:buFont typeface="Montserrat"/>
              <a:buAutoNum type="arabicParenR"/>
            </a:pPr>
            <a:r>
              <a:rPr lang="en" sz="1600" dirty="0">
                <a:solidFill>
                  <a:schemeClr val="dk2"/>
                </a:solidFill>
                <a:latin typeface="Montserrat"/>
                <a:ea typeface="Montserrat"/>
                <a:cs typeface="Montserrat"/>
                <a:sym typeface="Montserrat"/>
              </a:rPr>
              <a:t>https://emergency.vnmu.edu.ua/wp-content/uploads/2020/04</a:t>
            </a:r>
            <a:r>
              <a:rPr lang="en" sz="1600">
                <a:solidFill>
                  <a:schemeClr val="dk2"/>
                </a:solidFill>
                <a:latin typeface="Montserrat"/>
                <a:ea typeface="Montserrat"/>
                <a:cs typeface="Montserrat"/>
                <a:sym typeface="Montserrat"/>
              </a:rPr>
              <a:t>/%</a:t>
            </a:r>
            <a:r>
              <a:rPr lang="en" sz="1600" smtClean="0">
                <a:solidFill>
                  <a:schemeClr val="dk2"/>
                </a:solidFill>
                <a:latin typeface="Montserrat"/>
                <a:ea typeface="Montserrat"/>
                <a:cs typeface="Montserrat"/>
                <a:sym typeface="Montserrat"/>
              </a:rPr>
              <a:t>D0%92%D1%96%D0%B4%D1%81%D1%82%D1%80%D0%BE%D1%87%D0%B5%D0%BD%D1%96.pdf</a:t>
            </a:r>
            <a:endParaRPr sz="1600" dirty="0">
              <a:solidFill>
                <a:schemeClr val="dk2"/>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sp>
        <p:nvSpPr>
          <p:cNvPr id="1710" name="Google Shape;1710;p55"/>
          <p:cNvSpPr txBox="1">
            <a:spLocks noGrp="1"/>
          </p:cNvSpPr>
          <p:nvPr>
            <p:ph type="ctrTitle"/>
          </p:nvPr>
        </p:nvSpPr>
        <p:spPr>
          <a:xfrm>
            <a:off x="2429950" y="1080700"/>
            <a:ext cx="6284400" cy="247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Дякую за увагу!</a:t>
            </a:r>
            <a:endParaRPr b="1">
              <a:latin typeface="Montserrat"/>
              <a:ea typeface="Montserrat"/>
              <a:cs typeface="Montserrat"/>
              <a:sym typeface="Montserrat"/>
            </a:endParaRPr>
          </a:p>
        </p:txBody>
      </p:sp>
      <p:grpSp>
        <p:nvGrpSpPr>
          <p:cNvPr id="1711" name="Google Shape;1711;p55"/>
          <p:cNvGrpSpPr/>
          <p:nvPr/>
        </p:nvGrpSpPr>
        <p:grpSpPr>
          <a:xfrm rot="-705356">
            <a:off x="398482" y="1532577"/>
            <a:ext cx="2194612" cy="1815390"/>
            <a:chOff x="3613725" y="2856000"/>
            <a:chExt cx="2274350" cy="1881350"/>
          </a:xfrm>
        </p:grpSpPr>
        <p:sp>
          <p:nvSpPr>
            <p:cNvPr id="1712" name="Google Shape;1712;p55"/>
            <p:cNvSpPr/>
            <p:nvPr/>
          </p:nvSpPr>
          <p:spPr>
            <a:xfrm>
              <a:off x="5279750" y="3394775"/>
              <a:ext cx="608325" cy="470475"/>
            </a:xfrm>
            <a:custGeom>
              <a:avLst/>
              <a:gdLst/>
              <a:ahLst/>
              <a:cxnLst/>
              <a:rect l="l" t="t" r="r" b="b"/>
              <a:pathLst>
                <a:path w="24333" h="18819" extrusionOk="0">
                  <a:moveTo>
                    <a:pt x="12626" y="0"/>
                  </a:moveTo>
                  <a:cubicBezTo>
                    <a:pt x="11820" y="3"/>
                    <a:pt x="11016" y="108"/>
                    <a:pt x="10235" y="319"/>
                  </a:cubicBezTo>
                  <a:lnTo>
                    <a:pt x="10207" y="326"/>
                  </a:lnTo>
                  <a:lnTo>
                    <a:pt x="10140" y="344"/>
                  </a:lnTo>
                  <a:cubicBezTo>
                    <a:pt x="9616" y="491"/>
                    <a:pt x="9108" y="683"/>
                    <a:pt x="8617" y="920"/>
                  </a:cubicBezTo>
                  <a:cubicBezTo>
                    <a:pt x="6421" y="1962"/>
                    <a:pt x="4726" y="3827"/>
                    <a:pt x="3894" y="6108"/>
                  </a:cubicBezTo>
                  <a:cubicBezTo>
                    <a:pt x="3054" y="6734"/>
                    <a:pt x="2373" y="7338"/>
                    <a:pt x="1834" y="7939"/>
                  </a:cubicBezTo>
                  <a:cubicBezTo>
                    <a:pt x="1194" y="8653"/>
                    <a:pt x="745" y="9364"/>
                    <a:pt x="468" y="10114"/>
                  </a:cubicBezTo>
                  <a:cubicBezTo>
                    <a:pt x="0" y="11378"/>
                    <a:pt x="49" y="12711"/>
                    <a:pt x="606" y="13872"/>
                  </a:cubicBezTo>
                  <a:cubicBezTo>
                    <a:pt x="1099" y="14897"/>
                    <a:pt x="1921" y="15688"/>
                    <a:pt x="2985" y="16160"/>
                  </a:cubicBezTo>
                  <a:cubicBezTo>
                    <a:pt x="3719" y="16487"/>
                    <a:pt x="4567" y="16651"/>
                    <a:pt x="5502" y="16651"/>
                  </a:cubicBezTo>
                  <a:cubicBezTo>
                    <a:pt x="5851" y="16651"/>
                    <a:pt x="6108" y="16630"/>
                    <a:pt x="6123" y="16630"/>
                  </a:cubicBezTo>
                  <a:cubicBezTo>
                    <a:pt x="6125" y="16630"/>
                    <a:pt x="6127" y="16630"/>
                    <a:pt x="6129" y="16630"/>
                  </a:cubicBezTo>
                  <a:cubicBezTo>
                    <a:pt x="6295" y="16630"/>
                    <a:pt x="6726" y="17077"/>
                    <a:pt x="7808" y="18819"/>
                  </a:cubicBezTo>
                  <a:cubicBezTo>
                    <a:pt x="8180" y="18541"/>
                    <a:pt x="8763" y="18189"/>
                    <a:pt x="9521" y="18094"/>
                  </a:cubicBezTo>
                  <a:cubicBezTo>
                    <a:pt x="9633" y="18080"/>
                    <a:pt x="9739" y="18074"/>
                    <a:pt x="9842" y="18074"/>
                  </a:cubicBezTo>
                  <a:cubicBezTo>
                    <a:pt x="10805" y="18074"/>
                    <a:pt x="11423" y="18634"/>
                    <a:pt x="12642" y="18634"/>
                  </a:cubicBezTo>
                  <a:cubicBezTo>
                    <a:pt x="13456" y="18634"/>
                    <a:pt x="14270" y="18526"/>
                    <a:pt x="15058" y="18310"/>
                  </a:cubicBezTo>
                  <a:lnTo>
                    <a:pt x="15161" y="18284"/>
                  </a:lnTo>
                  <a:lnTo>
                    <a:pt x="15197" y="18272"/>
                  </a:lnTo>
                  <a:cubicBezTo>
                    <a:pt x="19212" y="17136"/>
                    <a:pt x="21978" y="13464"/>
                    <a:pt x="21957" y="9290"/>
                  </a:cubicBezTo>
                  <a:cubicBezTo>
                    <a:pt x="22306" y="8959"/>
                    <a:pt x="22630" y="8604"/>
                    <a:pt x="22925" y="8224"/>
                  </a:cubicBezTo>
                  <a:cubicBezTo>
                    <a:pt x="23452" y="7546"/>
                    <a:pt x="23819" y="6837"/>
                    <a:pt x="24017" y="6118"/>
                  </a:cubicBezTo>
                  <a:cubicBezTo>
                    <a:pt x="24333" y="4975"/>
                    <a:pt x="24238" y="3827"/>
                    <a:pt x="23742" y="2792"/>
                  </a:cubicBezTo>
                  <a:lnTo>
                    <a:pt x="23742" y="2789"/>
                  </a:lnTo>
                  <a:cubicBezTo>
                    <a:pt x="23249" y="1765"/>
                    <a:pt x="22427" y="974"/>
                    <a:pt x="21361" y="501"/>
                  </a:cubicBezTo>
                  <a:cubicBezTo>
                    <a:pt x="20629" y="175"/>
                    <a:pt x="19782" y="11"/>
                    <a:pt x="18847" y="11"/>
                  </a:cubicBezTo>
                  <a:cubicBezTo>
                    <a:pt x="17925" y="11"/>
                    <a:pt x="16867" y="170"/>
                    <a:pt x="15613" y="491"/>
                  </a:cubicBezTo>
                  <a:cubicBezTo>
                    <a:pt x="14660" y="170"/>
                    <a:pt x="13664" y="5"/>
                    <a:pt x="12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5"/>
            <p:cNvSpPr/>
            <p:nvPr/>
          </p:nvSpPr>
          <p:spPr>
            <a:xfrm>
              <a:off x="5363275" y="3485825"/>
              <a:ext cx="439600" cy="283750"/>
            </a:xfrm>
            <a:custGeom>
              <a:avLst/>
              <a:gdLst/>
              <a:ahLst/>
              <a:cxnLst/>
              <a:rect l="l" t="t" r="r" b="b"/>
              <a:pathLst>
                <a:path w="17584" h="11350" extrusionOk="0">
                  <a:moveTo>
                    <a:pt x="15516" y="585"/>
                  </a:moveTo>
                  <a:cubicBezTo>
                    <a:pt x="16093" y="585"/>
                    <a:pt x="16475" y="709"/>
                    <a:pt x="16602" y="971"/>
                  </a:cubicBezTo>
                  <a:cubicBezTo>
                    <a:pt x="16854" y="1498"/>
                    <a:pt x="16048" y="2458"/>
                    <a:pt x="14568" y="3560"/>
                  </a:cubicBezTo>
                  <a:cubicBezTo>
                    <a:pt x="14527" y="3444"/>
                    <a:pt x="14478" y="3334"/>
                    <a:pt x="14422" y="3223"/>
                  </a:cubicBezTo>
                  <a:cubicBezTo>
                    <a:pt x="14021" y="2386"/>
                    <a:pt x="13420" y="1662"/>
                    <a:pt x="12675" y="1110"/>
                  </a:cubicBezTo>
                  <a:cubicBezTo>
                    <a:pt x="12832" y="1063"/>
                    <a:pt x="12984" y="1022"/>
                    <a:pt x="13135" y="979"/>
                  </a:cubicBezTo>
                  <a:cubicBezTo>
                    <a:pt x="14096" y="721"/>
                    <a:pt x="14913" y="585"/>
                    <a:pt x="15516" y="585"/>
                  </a:cubicBezTo>
                  <a:close/>
                  <a:moveTo>
                    <a:pt x="3635" y="5437"/>
                  </a:moveTo>
                  <a:lnTo>
                    <a:pt x="3635" y="5437"/>
                  </a:lnTo>
                  <a:cubicBezTo>
                    <a:pt x="3625" y="5645"/>
                    <a:pt x="3625" y="5856"/>
                    <a:pt x="3640" y="6064"/>
                  </a:cubicBezTo>
                  <a:cubicBezTo>
                    <a:pt x="3679" y="6657"/>
                    <a:pt x="3812" y="7240"/>
                    <a:pt x="4036" y="7790"/>
                  </a:cubicBezTo>
                  <a:cubicBezTo>
                    <a:pt x="4082" y="7903"/>
                    <a:pt x="4131" y="8013"/>
                    <a:pt x="4182" y="8121"/>
                  </a:cubicBezTo>
                  <a:cubicBezTo>
                    <a:pt x="4233" y="8232"/>
                    <a:pt x="4292" y="8342"/>
                    <a:pt x="4354" y="8445"/>
                  </a:cubicBezTo>
                  <a:cubicBezTo>
                    <a:pt x="3466" y="8675"/>
                    <a:pt x="2709" y="8797"/>
                    <a:pt x="2142" y="8797"/>
                  </a:cubicBezTo>
                  <a:cubicBezTo>
                    <a:pt x="1569" y="8797"/>
                    <a:pt x="1189" y="8672"/>
                    <a:pt x="1064" y="8409"/>
                  </a:cubicBezTo>
                  <a:cubicBezTo>
                    <a:pt x="784" y="7823"/>
                    <a:pt x="1816" y="6693"/>
                    <a:pt x="3635" y="5437"/>
                  </a:cubicBezTo>
                  <a:close/>
                  <a:moveTo>
                    <a:pt x="9304" y="0"/>
                  </a:moveTo>
                  <a:cubicBezTo>
                    <a:pt x="9298" y="0"/>
                    <a:pt x="9292" y="0"/>
                    <a:pt x="9285" y="0"/>
                  </a:cubicBezTo>
                  <a:cubicBezTo>
                    <a:pt x="8797" y="0"/>
                    <a:pt x="8309" y="64"/>
                    <a:pt x="7837" y="193"/>
                  </a:cubicBezTo>
                  <a:lnTo>
                    <a:pt x="7778" y="211"/>
                  </a:lnTo>
                  <a:cubicBezTo>
                    <a:pt x="7459" y="298"/>
                    <a:pt x="7151" y="414"/>
                    <a:pt x="6853" y="560"/>
                  </a:cubicBezTo>
                  <a:cubicBezTo>
                    <a:pt x="5160" y="1367"/>
                    <a:pt x="4015" y="2913"/>
                    <a:pt x="3712" y="4700"/>
                  </a:cubicBezTo>
                  <a:cubicBezTo>
                    <a:pt x="1783" y="5969"/>
                    <a:pt x="1" y="7520"/>
                    <a:pt x="548" y="8656"/>
                  </a:cubicBezTo>
                  <a:cubicBezTo>
                    <a:pt x="776" y="9132"/>
                    <a:pt x="1309" y="9369"/>
                    <a:pt x="2160" y="9369"/>
                  </a:cubicBezTo>
                  <a:cubicBezTo>
                    <a:pt x="2811" y="9369"/>
                    <a:pt x="3647" y="9230"/>
                    <a:pt x="4678" y="8953"/>
                  </a:cubicBezTo>
                  <a:cubicBezTo>
                    <a:pt x="5755" y="10480"/>
                    <a:pt x="7492" y="11349"/>
                    <a:pt x="9300" y="11349"/>
                  </a:cubicBezTo>
                  <a:cubicBezTo>
                    <a:pt x="9789" y="11349"/>
                    <a:pt x="10282" y="11286"/>
                    <a:pt x="10770" y="11155"/>
                  </a:cubicBezTo>
                  <a:lnTo>
                    <a:pt x="10795" y="11147"/>
                  </a:lnTo>
                  <a:cubicBezTo>
                    <a:pt x="11124" y="11057"/>
                    <a:pt x="11445" y="10939"/>
                    <a:pt x="11753" y="10792"/>
                  </a:cubicBezTo>
                  <a:cubicBezTo>
                    <a:pt x="13425" y="9989"/>
                    <a:pt x="14602" y="8419"/>
                    <a:pt x="14900" y="6588"/>
                  </a:cubicBezTo>
                  <a:cubicBezTo>
                    <a:pt x="15026" y="5836"/>
                    <a:pt x="14995" y="5068"/>
                    <a:pt x="14812" y="4328"/>
                  </a:cubicBezTo>
                  <a:cubicBezTo>
                    <a:pt x="14794" y="4256"/>
                    <a:pt x="14776" y="4189"/>
                    <a:pt x="14756" y="4117"/>
                  </a:cubicBezTo>
                  <a:cubicBezTo>
                    <a:pt x="16335" y="2974"/>
                    <a:pt x="17584" y="1698"/>
                    <a:pt x="17119" y="722"/>
                  </a:cubicBezTo>
                  <a:cubicBezTo>
                    <a:pt x="16890" y="246"/>
                    <a:pt x="16357" y="8"/>
                    <a:pt x="15505" y="8"/>
                  </a:cubicBezTo>
                  <a:cubicBezTo>
                    <a:pt x="14855" y="8"/>
                    <a:pt x="14018" y="147"/>
                    <a:pt x="12989" y="424"/>
                  </a:cubicBezTo>
                  <a:cubicBezTo>
                    <a:pt x="12681" y="509"/>
                    <a:pt x="12365" y="601"/>
                    <a:pt x="12039" y="706"/>
                  </a:cubicBezTo>
                  <a:cubicBezTo>
                    <a:pt x="11869" y="614"/>
                    <a:pt x="11697" y="529"/>
                    <a:pt x="11522" y="452"/>
                  </a:cubicBezTo>
                  <a:cubicBezTo>
                    <a:pt x="10819" y="154"/>
                    <a:pt x="10066" y="0"/>
                    <a:pt x="9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5"/>
            <p:cNvSpPr/>
            <p:nvPr/>
          </p:nvSpPr>
          <p:spPr>
            <a:xfrm>
              <a:off x="4211375" y="2856000"/>
              <a:ext cx="887400" cy="608800"/>
            </a:xfrm>
            <a:custGeom>
              <a:avLst/>
              <a:gdLst/>
              <a:ahLst/>
              <a:cxnLst/>
              <a:rect l="l" t="t" r="r" b="b"/>
              <a:pathLst>
                <a:path w="35496" h="24352" extrusionOk="0">
                  <a:moveTo>
                    <a:pt x="13268" y="0"/>
                  </a:moveTo>
                  <a:cubicBezTo>
                    <a:pt x="12133" y="21"/>
                    <a:pt x="11090" y="409"/>
                    <a:pt x="10279" y="1105"/>
                  </a:cubicBezTo>
                  <a:cubicBezTo>
                    <a:pt x="9709" y="1012"/>
                    <a:pt x="9131" y="963"/>
                    <a:pt x="8556" y="961"/>
                  </a:cubicBezTo>
                  <a:cubicBezTo>
                    <a:pt x="8539" y="961"/>
                    <a:pt x="8523" y="961"/>
                    <a:pt x="8506" y="961"/>
                  </a:cubicBezTo>
                  <a:cubicBezTo>
                    <a:pt x="8130" y="961"/>
                    <a:pt x="7754" y="989"/>
                    <a:pt x="7384" y="1045"/>
                  </a:cubicBezTo>
                  <a:lnTo>
                    <a:pt x="7377" y="1045"/>
                  </a:lnTo>
                  <a:cubicBezTo>
                    <a:pt x="6624" y="1156"/>
                    <a:pt x="5908" y="1441"/>
                    <a:pt x="5283" y="1875"/>
                  </a:cubicBezTo>
                  <a:cubicBezTo>
                    <a:pt x="4521" y="2409"/>
                    <a:pt x="3948" y="3169"/>
                    <a:pt x="3642" y="4048"/>
                  </a:cubicBezTo>
                  <a:cubicBezTo>
                    <a:pt x="3409" y="4127"/>
                    <a:pt x="3177" y="4223"/>
                    <a:pt x="2954" y="4328"/>
                  </a:cubicBezTo>
                  <a:cubicBezTo>
                    <a:pt x="1546" y="4993"/>
                    <a:pt x="850" y="5959"/>
                    <a:pt x="519" y="6652"/>
                  </a:cubicBezTo>
                  <a:cubicBezTo>
                    <a:pt x="152" y="7407"/>
                    <a:pt x="0" y="8245"/>
                    <a:pt x="72" y="9077"/>
                  </a:cubicBezTo>
                  <a:cubicBezTo>
                    <a:pt x="134" y="9739"/>
                    <a:pt x="339" y="10379"/>
                    <a:pt x="678" y="10952"/>
                  </a:cubicBezTo>
                  <a:cubicBezTo>
                    <a:pt x="1762" y="12796"/>
                    <a:pt x="3789" y="13407"/>
                    <a:pt x="5217" y="13705"/>
                  </a:cubicBezTo>
                  <a:cubicBezTo>
                    <a:pt x="5656" y="13797"/>
                    <a:pt x="6110" y="13872"/>
                    <a:pt x="6565" y="13931"/>
                  </a:cubicBezTo>
                  <a:cubicBezTo>
                    <a:pt x="7158" y="14676"/>
                    <a:pt x="8139" y="15433"/>
                    <a:pt x="9763" y="15772"/>
                  </a:cubicBezTo>
                  <a:cubicBezTo>
                    <a:pt x="10179" y="15857"/>
                    <a:pt x="10597" y="15914"/>
                    <a:pt x="11021" y="15945"/>
                  </a:cubicBezTo>
                  <a:cubicBezTo>
                    <a:pt x="11838" y="17026"/>
                    <a:pt x="13119" y="17722"/>
                    <a:pt x="14599" y="17853"/>
                  </a:cubicBezTo>
                  <a:cubicBezTo>
                    <a:pt x="14820" y="17873"/>
                    <a:pt x="15048" y="17884"/>
                    <a:pt x="15277" y="17884"/>
                  </a:cubicBezTo>
                  <a:cubicBezTo>
                    <a:pt x="15981" y="17884"/>
                    <a:pt x="16738" y="17791"/>
                    <a:pt x="17537" y="17606"/>
                  </a:cubicBezTo>
                  <a:cubicBezTo>
                    <a:pt x="18372" y="18824"/>
                    <a:pt x="19592" y="19676"/>
                    <a:pt x="20981" y="20013"/>
                  </a:cubicBezTo>
                  <a:lnTo>
                    <a:pt x="20997" y="20015"/>
                  </a:lnTo>
                  <a:cubicBezTo>
                    <a:pt x="21436" y="20121"/>
                    <a:pt x="21885" y="20172"/>
                    <a:pt x="22337" y="20172"/>
                  </a:cubicBezTo>
                  <a:cubicBezTo>
                    <a:pt x="22479" y="20172"/>
                    <a:pt x="22625" y="20167"/>
                    <a:pt x="22769" y="20157"/>
                  </a:cubicBezTo>
                  <a:lnTo>
                    <a:pt x="22789" y="20157"/>
                  </a:lnTo>
                  <a:lnTo>
                    <a:pt x="22810" y="20154"/>
                  </a:lnTo>
                  <a:cubicBezTo>
                    <a:pt x="23203" y="20121"/>
                    <a:pt x="23591" y="20056"/>
                    <a:pt x="23973" y="19956"/>
                  </a:cubicBezTo>
                  <a:cubicBezTo>
                    <a:pt x="24387" y="20049"/>
                    <a:pt x="24790" y="20198"/>
                    <a:pt x="25163" y="20401"/>
                  </a:cubicBezTo>
                  <a:cubicBezTo>
                    <a:pt x="25797" y="20747"/>
                    <a:pt x="26205" y="21171"/>
                    <a:pt x="26516" y="21526"/>
                  </a:cubicBezTo>
                  <a:cubicBezTo>
                    <a:pt x="28021" y="23249"/>
                    <a:pt x="28060" y="24328"/>
                    <a:pt x="28635" y="24351"/>
                  </a:cubicBezTo>
                  <a:cubicBezTo>
                    <a:pt x="28642" y="24351"/>
                    <a:pt x="28649" y="24351"/>
                    <a:pt x="28656" y="24351"/>
                  </a:cubicBezTo>
                  <a:cubicBezTo>
                    <a:pt x="29377" y="24351"/>
                    <a:pt x="30117" y="22697"/>
                    <a:pt x="30402" y="21644"/>
                  </a:cubicBezTo>
                  <a:cubicBezTo>
                    <a:pt x="30756" y="20326"/>
                    <a:pt x="30440" y="19774"/>
                    <a:pt x="31057" y="18767"/>
                  </a:cubicBezTo>
                  <a:cubicBezTo>
                    <a:pt x="31373" y="18251"/>
                    <a:pt x="31635" y="18135"/>
                    <a:pt x="31989" y="17452"/>
                  </a:cubicBezTo>
                  <a:cubicBezTo>
                    <a:pt x="32321" y="16813"/>
                    <a:pt x="32493" y="16204"/>
                    <a:pt x="32606" y="15711"/>
                  </a:cubicBezTo>
                  <a:cubicBezTo>
                    <a:pt x="33312" y="15231"/>
                    <a:pt x="34244" y="14411"/>
                    <a:pt x="34773" y="13058"/>
                  </a:cubicBezTo>
                  <a:cubicBezTo>
                    <a:pt x="35495" y="11190"/>
                    <a:pt x="35205" y="9084"/>
                    <a:pt x="34005" y="7482"/>
                  </a:cubicBezTo>
                  <a:cubicBezTo>
                    <a:pt x="33666" y="7037"/>
                    <a:pt x="33271" y="6637"/>
                    <a:pt x="32829" y="6290"/>
                  </a:cubicBezTo>
                  <a:cubicBezTo>
                    <a:pt x="32608" y="5450"/>
                    <a:pt x="32154" y="4148"/>
                    <a:pt x="30934" y="3103"/>
                  </a:cubicBezTo>
                  <a:cubicBezTo>
                    <a:pt x="29870" y="2188"/>
                    <a:pt x="28581" y="1706"/>
                    <a:pt x="27207" y="1706"/>
                  </a:cubicBezTo>
                  <a:cubicBezTo>
                    <a:pt x="26691" y="1711"/>
                    <a:pt x="26174" y="1770"/>
                    <a:pt x="25674" y="1888"/>
                  </a:cubicBezTo>
                  <a:cubicBezTo>
                    <a:pt x="25073" y="1718"/>
                    <a:pt x="24258" y="1490"/>
                    <a:pt x="23259" y="1490"/>
                  </a:cubicBezTo>
                  <a:cubicBezTo>
                    <a:pt x="22710" y="1490"/>
                    <a:pt x="22163" y="1562"/>
                    <a:pt x="21634" y="1706"/>
                  </a:cubicBezTo>
                  <a:cubicBezTo>
                    <a:pt x="21045" y="1865"/>
                    <a:pt x="20483" y="2106"/>
                    <a:pt x="19964" y="2425"/>
                  </a:cubicBezTo>
                  <a:cubicBezTo>
                    <a:pt x="18536" y="1559"/>
                    <a:pt x="17098" y="855"/>
                    <a:pt x="15898" y="455"/>
                  </a:cubicBezTo>
                  <a:cubicBezTo>
                    <a:pt x="14982" y="149"/>
                    <a:pt x="14160" y="0"/>
                    <a:pt x="133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5"/>
            <p:cNvSpPr/>
            <p:nvPr/>
          </p:nvSpPr>
          <p:spPr>
            <a:xfrm>
              <a:off x="4301725" y="2946975"/>
              <a:ext cx="700800" cy="333550"/>
            </a:xfrm>
            <a:custGeom>
              <a:avLst/>
              <a:gdLst/>
              <a:ahLst/>
              <a:cxnLst/>
              <a:rect l="l" t="t" r="r" b="b"/>
              <a:pathLst>
                <a:path w="28032" h="13342" extrusionOk="0">
                  <a:moveTo>
                    <a:pt x="9772" y="0"/>
                  </a:moveTo>
                  <a:cubicBezTo>
                    <a:pt x="9756" y="0"/>
                    <a:pt x="9741" y="0"/>
                    <a:pt x="9726" y="1"/>
                  </a:cubicBezTo>
                  <a:cubicBezTo>
                    <a:pt x="9398" y="8"/>
                    <a:pt x="9120" y="119"/>
                    <a:pt x="8943" y="316"/>
                  </a:cubicBezTo>
                  <a:cubicBezTo>
                    <a:pt x="8794" y="483"/>
                    <a:pt x="8725" y="699"/>
                    <a:pt x="8748" y="941"/>
                  </a:cubicBezTo>
                  <a:cubicBezTo>
                    <a:pt x="8774" y="1254"/>
                    <a:pt x="8956" y="1583"/>
                    <a:pt x="9172" y="1878"/>
                  </a:cubicBezTo>
                  <a:cubicBezTo>
                    <a:pt x="7910" y="1428"/>
                    <a:pt x="6229" y="962"/>
                    <a:pt x="4941" y="962"/>
                  </a:cubicBezTo>
                  <a:cubicBezTo>
                    <a:pt x="4721" y="962"/>
                    <a:pt x="4513" y="975"/>
                    <a:pt x="4320" y="1005"/>
                  </a:cubicBezTo>
                  <a:cubicBezTo>
                    <a:pt x="3883" y="1072"/>
                    <a:pt x="3573" y="1292"/>
                    <a:pt x="3465" y="1608"/>
                  </a:cubicBezTo>
                  <a:cubicBezTo>
                    <a:pt x="3357" y="1924"/>
                    <a:pt x="3470" y="2286"/>
                    <a:pt x="3773" y="2600"/>
                  </a:cubicBezTo>
                  <a:cubicBezTo>
                    <a:pt x="4058" y="2895"/>
                    <a:pt x="4415" y="3147"/>
                    <a:pt x="4744" y="3342"/>
                  </a:cubicBezTo>
                  <a:cubicBezTo>
                    <a:pt x="4086" y="3365"/>
                    <a:pt x="3185" y="3424"/>
                    <a:pt x="2350" y="3571"/>
                  </a:cubicBezTo>
                  <a:cubicBezTo>
                    <a:pt x="1122" y="3784"/>
                    <a:pt x="414" y="4115"/>
                    <a:pt x="185" y="4593"/>
                  </a:cubicBezTo>
                  <a:cubicBezTo>
                    <a:pt x="0" y="4978"/>
                    <a:pt x="92" y="5284"/>
                    <a:pt x="203" y="5469"/>
                  </a:cubicBezTo>
                  <a:cubicBezTo>
                    <a:pt x="788" y="6460"/>
                    <a:pt x="3478" y="6758"/>
                    <a:pt x="5804" y="6904"/>
                  </a:cubicBezTo>
                  <a:cubicBezTo>
                    <a:pt x="5761" y="6963"/>
                    <a:pt x="5725" y="7028"/>
                    <a:pt x="5697" y="7097"/>
                  </a:cubicBezTo>
                  <a:cubicBezTo>
                    <a:pt x="5550" y="7456"/>
                    <a:pt x="5622" y="7724"/>
                    <a:pt x="5707" y="7885"/>
                  </a:cubicBezTo>
                  <a:cubicBezTo>
                    <a:pt x="5882" y="8212"/>
                    <a:pt x="6280" y="8443"/>
                    <a:pt x="6893" y="8571"/>
                  </a:cubicBezTo>
                  <a:cubicBezTo>
                    <a:pt x="7327" y="8661"/>
                    <a:pt x="7798" y="8695"/>
                    <a:pt x="8267" y="8695"/>
                  </a:cubicBezTo>
                  <a:cubicBezTo>
                    <a:pt x="9113" y="8695"/>
                    <a:pt x="9952" y="8584"/>
                    <a:pt x="10548" y="8486"/>
                  </a:cubicBezTo>
                  <a:lnTo>
                    <a:pt x="10548" y="8486"/>
                  </a:lnTo>
                  <a:cubicBezTo>
                    <a:pt x="10523" y="8522"/>
                    <a:pt x="10492" y="8561"/>
                    <a:pt x="10463" y="8602"/>
                  </a:cubicBezTo>
                  <a:cubicBezTo>
                    <a:pt x="10122" y="9080"/>
                    <a:pt x="10032" y="9552"/>
                    <a:pt x="10207" y="9935"/>
                  </a:cubicBezTo>
                  <a:cubicBezTo>
                    <a:pt x="10376" y="10305"/>
                    <a:pt x="10779" y="10541"/>
                    <a:pt x="11311" y="10590"/>
                  </a:cubicBezTo>
                  <a:cubicBezTo>
                    <a:pt x="11426" y="10600"/>
                    <a:pt x="11543" y="10605"/>
                    <a:pt x="11665" y="10605"/>
                  </a:cubicBezTo>
                  <a:cubicBezTo>
                    <a:pt x="12204" y="10605"/>
                    <a:pt x="12804" y="10506"/>
                    <a:pt x="13425" y="10338"/>
                  </a:cubicBezTo>
                  <a:cubicBezTo>
                    <a:pt x="14349" y="10089"/>
                    <a:pt x="15320" y="9688"/>
                    <a:pt x="16196" y="9239"/>
                  </a:cubicBezTo>
                  <a:cubicBezTo>
                    <a:pt x="16294" y="9378"/>
                    <a:pt x="16314" y="9552"/>
                    <a:pt x="16330" y="9894"/>
                  </a:cubicBezTo>
                  <a:cubicBezTo>
                    <a:pt x="16335" y="10027"/>
                    <a:pt x="16342" y="10181"/>
                    <a:pt x="16360" y="10343"/>
                  </a:cubicBezTo>
                  <a:cubicBezTo>
                    <a:pt x="16486" y="11360"/>
                    <a:pt x="17041" y="12552"/>
                    <a:pt x="18222" y="12837"/>
                  </a:cubicBezTo>
                  <a:cubicBezTo>
                    <a:pt x="18388" y="12876"/>
                    <a:pt x="18557" y="12895"/>
                    <a:pt x="18727" y="12895"/>
                  </a:cubicBezTo>
                  <a:cubicBezTo>
                    <a:pt x="18784" y="12895"/>
                    <a:pt x="18841" y="12893"/>
                    <a:pt x="18898" y="12889"/>
                  </a:cubicBezTo>
                  <a:cubicBezTo>
                    <a:pt x="19127" y="12865"/>
                    <a:pt x="19353" y="12824"/>
                    <a:pt x="19571" y="12763"/>
                  </a:cubicBezTo>
                  <a:cubicBezTo>
                    <a:pt x="19653" y="12740"/>
                    <a:pt x="19735" y="12716"/>
                    <a:pt x="19817" y="12693"/>
                  </a:cubicBezTo>
                  <a:cubicBezTo>
                    <a:pt x="19892" y="12670"/>
                    <a:pt x="19969" y="12650"/>
                    <a:pt x="20043" y="12629"/>
                  </a:cubicBezTo>
                  <a:cubicBezTo>
                    <a:pt x="20254" y="12572"/>
                    <a:pt x="20441" y="12533"/>
                    <a:pt x="20612" y="12533"/>
                  </a:cubicBezTo>
                  <a:cubicBezTo>
                    <a:pt x="20707" y="12533"/>
                    <a:pt x="20798" y="12545"/>
                    <a:pt x="20886" y="12573"/>
                  </a:cubicBezTo>
                  <a:cubicBezTo>
                    <a:pt x="21122" y="12647"/>
                    <a:pt x="21351" y="12758"/>
                    <a:pt x="21597" y="12876"/>
                  </a:cubicBezTo>
                  <a:cubicBezTo>
                    <a:pt x="22052" y="13098"/>
                    <a:pt x="22555" y="13342"/>
                    <a:pt x="23143" y="13342"/>
                  </a:cubicBezTo>
                  <a:cubicBezTo>
                    <a:pt x="23322" y="13342"/>
                    <a:pt x="23510" y="13319"/>
                    <a:pt x="23706" y="13266"/>
                  </a:cubicBezTo>
                  <a:cubicBezTo>
                    <a:pt x="23814" y="13235"/>
                    <a:pt x="23922" y="13199"/>
                    <a:pt x="24022" y="13156"/>
                  </a:cubicBezTo>
                  <a:cubicBezTo>
                    <a:pt x="25167" y="12670"/>
                    <a:pt x="25360" y="11684"/>
                    <a:pt x="25517" y="10890"/>
                  </a:cubicBezTo>
                  <a:cubicBezTo>
                    <a:pt x="25583" y="10546"/>
                    <a:pt x="25648" y="10217"/>
                    <a:pt x="25776" y="9940"/>
                  </a:cubicBezTo>
                  <a:cubicBezTo>
                    <a:pt x="25897" y="9681"/>
                    <a:pt x="26184" y="9514"/>
                    <a:pt x="26518" y="9324"/>
                  </a:cubicBezTo>
                  <a:cubicBezTo>
                    <a:pt x="26960" y="9067"/>
                    <a:pt x="27512" y="8751"/>
                    <a:pt x="27767" y="8093"/>
                  </a:cubicBezTo>
                  <a:cubicBezTo>
                    <a:pt x="28031" y="7418"/>
                    <a:pt x="27921" y="6609"/>
                    <a:pt x="27484" y="6028"/>
                  </a:cubicBezTo>
                  <a:cubicBezTo>
                    <a:pt x="27240" y="5705"/>
                    <a:pt x="26932" y="5479"/>
                    <a:pt x="26660" y="5281"/>
                  </a:cubicBezTo>
                  <a:cubicBezTo>
                    <a:pt x="26367" y="5065"/>
                    <a:pt x="26115" y="4880"/>
                    <a:pt x="25994" y="4621"/>
                  </a:cubicBezTo>
                  <a:cubicBezTo>
                    <a:pt x="25956" y="4536"/>
                    <a:pt x="25922" y="4449"/>
                    <a:pt x="25894" y="4362"/>
                  </a:cubicBezTo>
                  <a:cubicBezTo>
                    <a:pt x="25851" y="4220"/>
                    <a:pt x="25815" y="4061"/>
                    <a:pt x="25773" y="3894"/>
                  </a:cubicBezTo>
                  <a:cubicBezTo>
                    <a:pt x="25642" y="3329"/>
                    <a:pt x="25491" y="2687"/>
                    <a:pt x="24949" y="2225"/>
                  </a:cubicBezTo>
                  <a:cubicBezTo>
                    <a:pt x="24482" y="1822"/>
                    <a:pt x="24017" y="1705"/>
                    <a:pt x="23594" y="1705"/>
                  </a:cubicBezTo>
                  <a:cubicBezTo>
                    <a:pt x="23261" y="1705"/>
                    <a:pt x="22953" y="1777"/>
                    <a:pt x="22689" y="1839"/>
                  </a:cubicBezTo>
                  <a:cubicBezTo>
                    <a:pt x="22435" y="1898"/>
                    <a:pt x="22207" y="1952"/>
                    <a:pt x="21985" y="1952"/>
                  </a:cubicBezTo>
                  <a:cubicBezTo>
                    <a:pt x="21898" y="1952"/>
                    <a:pt x="21812" y="1944"/>
                    <a:pt x="21726" y="1924"/>
                  </a:cubicBezTo>
                  <a:cubicBezTo>
                    <a:pt x="21510" y="1878"/>
                    <a:pt x="21294" y="1816"/>
                    <a:pt x="21086" y="1757"/>
                  </a:cubicBezTo>
                  <a:cubicBezTo>
                    <a:pt x="20623" y="1627"/>
                    <a:pt x="20148" y="1492"/>
                    <a:pt x="19643" y="1492"/>
                  </a:cubicBezTo>
                  <a:cubicBezTo>
                    <a:pt x="19423" y="1492"/>
                    <a:pt x="19198" y="1518"/>
                    <a:pt x="18965" y="1580"/>
                  </a:cubicBezTo>
                  <a:cubicBezTo>
                    <a:pt x="18644" y="1670"/>
                    <a:pt x="18341" y="1816"/>
                    <a:pt x="18066" y="2009"/>
                  </a:cubicBezTo>
                  <a:cubicBezTo>
                    <a:pt x="17413" y="2464"/>
                    <a:pt x="17159" y="3065"/>
                    <a:pt x="16995" y="3648"/>
                  </a:cubicBezTo>
                  <a:cubicBezTo>
                    <a:pt x="15220" y="2245"/>
                    <a:pt x="12814" y="830"/>
                    <a:pt x="11131" y="268"/>
                  </a:cubicBezTo>
                  <a:cubicBezTo>
                    <a:pt x="10598" y="90"/>
                    <a:pt x="10141" y="0"/>
                    <a:pt x="97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5"/>
            <p:cNvSpPr/>
            <p:nvPr/>
          </p:nvSpPr>
          <p:spPr>
            <a:xfrm>
              <a:off x="3613725" y="2881225"/>
              <a:ext cx="2261250" cy="1856125"/>
            </a:xfrm>
            <a:custGeom>
              <a:avLst/>
              <a:gdLst/>
              <a:ahLst/>
              <a:cxnLst/>
              <a:rect l="l" t="t" r="r" b="b"/>
              <a:pathLst>
                <a:path w="90450" h="74245" extrusionOk="0">
                  <a:moveTo>
                    <a:pt x="71654" y="1"/>
                  </a:moveTo>
                  <a:cubicBezTo>
                    <a:pt x="71233" y="1"/>
                    <a:pt x="70813" y="23"/>
                    <a:pt x="70394" y="67"/>
                  </a:cubicBezTo>
                  <a:cubicBezTo>
                    <a:pt x="69698" y="191"/>
                    <a:pt x="69012" y="363"/>
                    <a:pt x="68339" y="581"/>
                  </a:cubicBezTo>
                  <a:cubicBezTo>
                    <a:pt x="67841" y="745"/>
                    <a:pt x="67383" y="923"/>
                    <a:pt x="66973" y="1105"/>
                  </a:cubicBezTo>
                  <a:cubicBezTo>
                    <a:pt x="66610" y="1272"/>
                    <a:pt x="66110" y="1518"/>
                    <a:pt x="65532" y="1855"/>
                  </a:cubicBezTo>
                  <a:cubicBezTo>
                    <a:pt x="64615" y="2402"/>
                    <a:pt x="63742" y="3021"/>
                    <a:pt x="62922" y="3704"/>
                  </a:cubicBezTo>
                  <a:cubicBezTo>
                    <a:pt x="61153" y="5194"/>
                    <a:pt x="59463" y="7128"/>
                    <a:pt x="57899" y="9450"/>
                  </a:cubicBezTo>
                  <a:cubicBezTo>
                    <a:pt x="56355" y="11740"/>
                    <a:pt x="54868" y="14668"/>
                    <a:pt x="53820" y="17483"/>
                  </a:cubicBezTo>
                  <a:cubicBezTo>
                    <a:pt x="53132" y="19330"/>
                    <a:pt x="52636" y="21082"/>
                    <a:pt x="52335" y="22733"/>
                  </a:cubicBezTo>
                  <a:lnTo>
                    <a:pt x="52264" y="22723"/>
                  </a:lnTo>
                  <a:cubicBezTo>
                    <a:pt x="51976" y="22135"/>
                    <a:pt x="51652" y="21557"/>
                    <a:pt x="51349" y="21133"/>
                  </a:cubicBezTo>
                  <a:cubicBezTo>
                    <a:pt x="49765" y="18922"/>
                    <a:pt x="47571" y="17162"/>
                    <a:pt x="45008" y="16042"/>
                  </a:cubicBezTo>
                  <a:cubicBezTo>
                    <a:pt x="44440" y="15796"/>
                    <a:pt x="43860" y="15585"/>
                    <a:pt x="43267" y="15413"/>
                  </a:cubicBezTo>
                  <a:lnTo>
                    <a:pt x="43243" y="14900"/>
                  </a:lnTo>
                  <a:lnTo>
                    <a:pt x="40210" y="14900"/>
                  </a:lnTo>
                  <a:cubicBezTo>
                    <a:pt x="40074" y="14889"/>
                    <a:pt x="39948" y="14884"/>
                    <a:pt x="39838" y="14884"/>
                  </a:cubicBezTo>
                  <a:cubicBezTo>
                    <a:pt x="39699" y="14884"/>
                    <a:pt x="39563" y="14892"/>
                    <a:pt x="39429" y="14905"/>
                  </a:cubicBezTo>
                  <a:cubicBezTo>
                    <a:pt x="37642" y="14961"/>
                    <a:pt x="35993" y="15465"/>
                    <a:pt x="34645" y="16374"/>
                  </a:cubicBezTo>
                  <a:cubicBezTo>
                    <a:pt x="33127" y="17399"/>
                    <a:pt x="32022" y="18893"/>
                    <a:pt x="31452" y="20701"/>
                  </a:cubicBezTo>
                  <a:cubicBezTo>
                    <a:pt x="30938" y="22325"/>
                    <a:pt x="31018" y="24076"/>
                    <a:pt x="31678" y="25646"/>
                  </a:cubicBezTo>
                  <a:cubicBezTo>
                    <a:pt x="31082" y="25081"/>
                    <a:pt x="30443" y="24516"/>
                    <a:pt x="29762" y="23958"/>
                  </a:cubicBezTo>
                  <a:cubicBezTo>
                    <a:pt x="27443" y="22052"/>
                    <a:pt x="24687" y="20265"/>
                    <a:pt x="22204" y="19060"/>
                  </a:cubicBezTo>
                  <a:cubicBezTo>
                    <a:pt x="18461" y="17242"/>
                    <a:pt x="14963" y="16320"/>
                    <a:pt x="11807" y="16320"/>
                  </a:cubicBezTo>
                  <a:cubicBezTo>
                    <a:pt x="10520" y="16320"/>
                    <a:pt x="9290" y="16477"/>
                    <a:pt x="8144" y="16785"/>
                  </a:cubicBezTo>
                  <a:cubicBezTo>
                    <a:pt x="3652" y="17994"/>
                    <a:pt x="624" y="21513"/>
                    <a:pt x="244" y="25964"/>
                  </a:cubicBezTo>
                  <a:cubicBezTo>
                    <a:pt x="0" y="28797"/>
                    <a:pt x="881" y="31681"/>
                    <a:pt x="2720" y="34083"/>
                  </a:cubicBezTo>
                  <a:cubicBezTo>
                    <a:pt x="5257" y="37401"/>
                    <a:pt x="9285" y="40131"/>
                    <a:pt x="14367" y="41973"/>
                  </a:cubicBezTo>
                  <a:cubicBezTo>
                    <a:pt x="17182" y="42995"/>
                    <a:pt x="20316" y="43724"/>
                    <a:pt x="23382" y="44094"/>
                  </a:cubicBezTo>
                  <a:cubicBezTo>
                    <a:pt x="22887" y="46365"/>
                    <a:pt x="22640" y="48684"/>
                    <a:pt x="22650" y="51008"/>
                  </a:cubicBezTo>
                  <a:cubicBezTo>
                    <a:pt x="22650" y="51342"/>
                    <a:pt x="22658" y="51673"/>
                    <a:pt x="22668" y="52005"/>
                  </a:cubicBezTo>
                  <a:cubicBezTo>
                    <a:pt x="21163" y="52305"/>
                    <a:pt x="19689" y="52755"/>
                    <a:pt x="18271" y="53345"/>
                  </a:cubicBezTo>
                  <a:cubicBezTo>
                    <a:pt x="15742" y="54393"/>
                    <a:pt x="13461" y="55821"/>
                    <a:pt x="11673" y="57478"/>
                  </a:cubicBezTo>
                  <a:lnTo>
                    <a:pt x="11671" y="57478"/>
                  </a:lnTo>
                  <a:cubicBezTo>
                    <a:pt x="10086" y="58952"/>
                    <a:pt x="9994" y="61438"/>
                    <a:pt x="11460" y="63023"/>
                  </a:cubicBezTo>
                  <a:cubicBezTo>
                    <a:pt x="12023" y="63629"/>
                    <a:pt x="12762" y="64043"/>
                    <a:pt x="13571" y="64207"/>
                  </a:cubicBezTo>
                  <a:cubicBezTo>
                    <a:pt x="12618" y="65928"/>
                    <a:pt x="13088" y="68088"/>
                    <a:pt x="14671" y="69261"/>
                  </a:cubicBezTo>
                  <a:cubicBezTo>
                    <a:pt x="15354" y="69768"/>
                    <a:pt x="16175" y="70033"/>
                    <a:pt x="17007" y="70033"/>
                  </a:cubicBezTo>
                  <a:cubicBezTo>
                    <a:pt x="17348" y="70033"/>
                    <a:pt x="17691" y="69989"/>
                    <a:pt x="18027" y="69898"/>
                  </a:cubicBezTo>
                  <a:lnTo>
                    <a:pt x="18030" y="69898"/>
                  </a:lnTo>
                  <a:cubicBezTo>
                    <a:pt x="18885" y="69667"/>
                    <a:pt x="19635" y="69154"/>
                    <a:pt x="20164" y="68445"/>
                  </a:cubicBezTo>
                  <a:cubicBezTo>
                    <a:pt x="21405" y="66773"/>
                    <a:pt x="22966" y="65368"/>
                    <a:pt x="24759" y="64310"/>
                  </a:cubicBezTo>
                  <a:cubicBezTo>
                    <a:pt x="25113" y="64099"/>
                    <a:pt x="25476" y="63901"/>
                    <a:pt x="25848" y="63716"/>
                  </a:cubicBezTo>
                  <a:cubicBezTo>
                    <a:pt x="26074" y="64109"/>
                    <a:pt x="26310" y="64489"/>
                    <a:pt x="26559" y="64862"/>
                  </a:cubicBezTo>
                  <a:cubicBezTo>
                    <a:pt x="27158" y="65763"/>
                    <a:pt x="27841" y="66608"/>
                    <a:pt x="28594" y="67389"/>
                  </a:cubicBezTo>
                  <a:cubicBezTo>
                    <a:pt x="30605" y="69493"/>
                    <a:pt x="33122" y="71152"/>
                    <a:pt x="36070" y="72318"/>
                  </a:cubicBezTo>
                  <a:cubicBezTo>
                    <a:pt x="39247" y="73579"/>
                    <a:pt x="42946" y="74244"/>
                    <a:pt x="46770" y="74244"/>
                  </a:cubicBezTo>
                  <a:cubicBezTo>
                    <a:pt x="49867" y="74242"/>
                    <a:pt x="52952" y="73828"/>
                    <a:pt x="55941" y="73019"/>
                  </a:cubicBezTo>
                  <a:cubicBezTo>
                    <a:pt x="63870" y="70885"/>
                    <a:pt x="70345" y="66339"/>
                    <a:pt x="74177" y="60213"/>
                  </a:cubicBezTo>
                  <a:cubicBezTo>
                    <a:pt x="76116" y="57121"/>
                    <a:pt x="77153" y="53551"/>
                    <a:pt x="77171" y="49901"/>
                  </a:cubicBezTo>
                  <a:cubicBezTo>
                    <a:pt x="77526" y="49878"/>
                    <a:pt x="77878" y="49865"/>
                    <a:pt x="78230" y="49865"/>
                  </a:cubicBezTo>
                  <a:lnTo>
                    <a:pt x="78402" y="49865"/>
                  </a:lnTo>
                  <a:cubicBezTo>
                    <a:pt x="80485" y="49883"/>
                    <a:pt x="82542" y="50317"/>
                    <a:pt x="84455" y="51139"/>
                  </a:cubicBezTo>
                  <a:cubicBezTo>
                    <a:pt x="84961" y="51357"/>
                    <a:pt x="85489" y="51461"/>
                    <a:pt x="86009" y="51461"/>
                  </a:cubicBezTo>
                  <a:cubicBezTo>
                    <a:pt x="87441" y="51461"/>
                    <a:pt x="88813" y="50675"/>
                    <a:pt x="89505" y="49326"/>
                  </a:cubicBezTo>
                  <a:cubicBezTo>
                    <a:pt x="90450" y="47487"/>
                    <a:pt x="89805" y="45229"/>
                    <a:pt x="88030" y="44166"/>
                  </a:cubicBezTo>
                  <a:cubicBezTo>
                    <a:pt x="88649" y="43619"/>
                    <a:pt x="89078" y="42890"/>
                    <a:pt x="89258" y="42086"/>
                  </a:cubicBezTo>
                  <a:cubicBezTo>
                    <a:pt x="89733" y="39974"/>
                    <a:pt x="88403" y="37871"/>
                    <a:pt x="86292" y="37393"/>
                  </a:cubicBezTo>
                  <a:cubicBezTo>
                    <a:pt x="84879" y="37075"/>
                    <a:pt x="83348" y="36913"/>
                    <a:pt x="81743" y="36913"/>
                  </a:cubicBezTo>
                  <a:cubicBezTo>
                    <a:pt x="79791" y="36913"/>
                    <a:pt x="77847" y="37149"/>
                    <a:pt x="75951" y="37617"/>
                  </a:cubicBezTo>
                  <a:cubicBezTo>
                    <a:pt x="75258" y="37786"/>
                    <a:pt x="74588" y="37984"/>
                    <a:pt x="73938" y="38210"/>
                  </a:cubicBezTo>
                  <a:cubicBezTo>
                    <a:pt x="72656" y="35798"/>
                    <a:pt x="71146" y="33623"/>
                    <a:pt x="69430" y="31709"/>
                  </a:cubicBezTo>
                  <a:cubicBezTo>
                    <a:pt x="71901" y="29847"/>
                    <a:pt x="74251" y="27639"/>
                    <a:pt x="76178" y="25337"/>
                  </a:cubicBezTo>
                  <a:cubicBezTo>
                    <a:pt x="79647" y="21192"/>
                    <a:pt x="81764" y="16808"/>
                    <a:pt x="82290" y="12665"/>
                  </a:cubicBezTo>
                  <a:cubicBezTo>
                    <a:pt x="82675" y="9663"/>
                    <a:pt x="81990" y="6727"/>
                    <a:pt x="80359" y="4403"/>
                  </a:cubicBezTo>
                  <a:cubicBezTo>
                    <a:pt x="79378" y="3003"/>
                    <a:pt x="78140" y="1909"/>
                    <a:pt x="76673" y="1151"/>
                  </a:cubicBezTo>
                  <a:cubicBezTo>
                    <a:pt x="76244" y="928"/>
                    <a:pt x="75797" y="735"/>
                    <a:pt x="75340" y="578"/>
                  </a:cubicBezTo>
                  <a:cubicBezTo>
                    <a:pt x="74133" y="160"/>
                    <a:pt x="73134" y="78"/>
                    <a:pt x="72579" y="36"/>
                  </a:cubicBezTo>
                  <a:cubicBezTo>
                    <a:pt x="72271" y="13"/>
                    <a:pt x="71962" y="1"/>
                    <a:pt x="71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5"/>
            <p:cNvSpPr/>
            <p:nvPr/>
          </p:nvSpPr>
          <p:spPr>
            <a:xfrm>
              <a:off x="3706500" y="2972650"/>
              <a:ext cx="2065625" cy="1673700"/>
            </a:xfrm>
            <a:custGeom>
              <a:avLst/>
              <a:gdLst/>
              <a:ahLst/>
              <a:cxnLst/>
              <a:rect l="l" t="t" r="r" b="b"/>
              <a:pathLst>
                <a:path w="82625" h="66948" extrusionOk="0">
                  <a:moveTo>
                    <a:pt x="68234" y="1"/>
                  </a:moveTo>
                  <a:cubicBezTo>
                    <a:pt x="67559" y="1"/>
                    <a:pt x="66861" y="94"/>
                    <a:pt x="66151" y="286"/>
                  </a:cubicBezTo>
                  <a:cubicBezTo>
                    <a:pt x="63064" y="1116"/>
                    <a:pt x="59971" y="3725"/>
                    <a:pt x="57208" y="7827"/>
                  </a:cubicBezTo>
                  <a:cubicBezTo>
                    <a:pt x="54709" y="11540"/>
                    <a:pt x="51627" y="18303"/>
                    <a:pt x="51943" y="23435"/>
                  </a:cubicBezTo>
                  <a:cubicBezTo>
                    <a:pt x="50001" y="22872"/>
                    <a:pt x="47993" y="22577"/>
                    <a:pt x="45971" y="22556"/>
                  </a:cubicBezTo>
                  <a:cubicBezTo>
                    <a:pt x="45912" y="22230"/>
                    <a:pt x="45833" y="21927"/>
                    <a:pt x="45768" y="21765"/>
                  </a:cubicBezTo>
                  <a:cubicBezTo>
                    <a:pt x="45419" y="20874"/>
                    <a:pt x="44941" y="19965"/>
                    <a:pt x="44679" y="19597"/>
                  </a:cubicBezTo>
                  <a:cubicBezTo>
                    <a:pt x="43460" y="17895"/>
                    <a:pt x="41759" y="16559"/>
                    <a:pt x="39841" y="15724"/>
                  </a:cubicBezTo>
                  <a:cubicBezTo>
                    <a:pt x="39227" y="15455"/>
                    <a:pt x="38587" y="15244"/>
                    <a:pt x="37932" y="15095"/>
                  </a:cubicBezTo>
                  <a:cubicBezTo>
                    <a:pt x="37801" y="15066"/>
                    <a:pt x="36477" y="14867"/>
                    <a:pt x="36130" y="14867"/>
                  </a:cubicBezTo>
                  <a:cubicBezTo>
                    <a:pt x="36077" y="14867"/>
                    <a:pt x="36047" y="14871"/>
                    <a:pt x="36047" y="14882"/>
                  </a:cubicBezTo>
                  <a:cubicBezTo>
                    <a:pt x="33628" y="14884"/>
                    <a:pt x="31866" y="16071"/>
                    <a:pt x="31214" y="18139"/>
                  </a:cubicBezTo>
                  <a:cubicBezTo>
                    <a:pt x="30641" y="19960"/>
                    <a:pt x="31604" y="21899"/>
                    <a:pt x="33461" y="22708"/>
                  </a:cubicBezTo>
                  <a:cubicBezTo>
                    <a:pt x="32744" y="23440"/>
                    <a:pt x="32428" y="24300"/>
                    <a:pt x="32346" y="25304"/>
                  </a:cubicBezTo>
                  <a:lnTo>
                    <a:pt x="32362" y="25297"/>
                  </a:lnTo>
                  <a:lnTo>
                    <a:pt x="32362" y="25297"/>
                  </a:lnTo>
                  <a:cubicBezTo>
                    <a:pt x="32346" y="25777"/>
                    <a:pt x="32423" y="26255"/>
                    <a:pt x="32585" y="26704"/>
                  </a:cubicBezTo>
                  <a:cubicBezTo>
                    <a:pt x="31398" y="27539"/>
                    <a:pt x="30297" y="28484"/>
                    <a:pt x="29292" y="29529"/>
                  </a:cubicBezTo>
                  <a:cubicBezTo>
                    <a:pt x="26989" y="24932"/>
                    <a:pt x="20930" y="20632"/>
                    <a:pt x="16905" y="18678"/>
                  </a:cubicBezTo>
                  <a:cubicBezTo>
                    <a:pt x="13670" y="17105"/>
                    <a:pt x="10680" y="16304"/>
                    <a:pt x="8102" y="16304"/>
                  </a:cubicBezTo>
                  <a:cubicBezTo>
                    <a:pt x="7135" y="16304"/>
                    <a:pt x="6226" y="16417"/>
                    <a:pt x="5384" y="16644"/>
                  </a:cubicBezTo>
                  <a:cubicBezTo>
                    <a:pt x="2366" y="17455"/>
                    <a:pt x="414" y="19690"/>
                    <a:pt x="165" y="22620"/>
                  </a:cubicBezTo>
                  <a:cubicBezTo>
                    <a:pt x="0" y="24547"/>
                    <a:pt x="617" y="26535"/>
                    <a:pt x="1903" y="28214"/>
                  </a:cubicBezTo>
                  <a:cubicBezTo>
                    <a:pt x="4017" y="30980"/>
                    <a:pt x="7477" y="33289"/>
                    <a:pt x="11905" y="34897"/>
                  </a:cubicBezTo>
                  <a:cubicBezTo>
                    <a:pt x="15685" y="36269"/>
                    <a:pt x="20093" y="37062"/>
                    <a:pt x="23996" y="37075"/>
                  </a:cubicBezTo>
                  <a:cubicBezTo>
                    <a:pt x="24084" y="37075"/>
                    <a:pt x="24174" y="37078"/>
                    <a:pt x="24266" y="37080"/>
                  </a:cubicBezTo>
                  <a:lnTo>
                    <a:pt x="24482" y="37083"/>
                  </a:lnTo>
                  <a:cubicBezTo>
                    <a:pt x="23234" y="40257"/>
                    <a:pt x="22568" y="43827"/>
                    <a:pt x="22586" y="47338"/>
                  </a:cubicBezTo>
                  <a:cubicBezTo>
                    <a:pt x="22589" y="48769"/>
                    <a:pt x="22712" y="50194"/>
                    <a:pt x="22956" y="51602"/>
                  </a:cubicBezTo>
                  <a:cubicBezTo>
                    <a:pt x="22904" y="51601"/>
                    <a:pt x="22852" y="51601"/>
                    <a:pt x="22800" y="51601"/>
                  </a:cubicBezTo>
                  <a:cubicBezTo>
                    <a:pt x="18172" y="51601"/>
                    <a:pt x="13298" y="53843"/>
                    <a:pt x="10441" y="56492"/>
                  </a:cubicBezTo>
                  <a:cubicBezTo>
                    <a:pt x="10241" y="56676"/>
                    <a:pt x="10386" y="56988"/>
                    <a:pt x="10629" y="56988"/>
                  </a:cubicBezTo>
                  <a:cubicBezTo>
                    <a:pt x="10654" y="56988"/>
                    <a:pt x="10681" y="56985"/>
                    <a:pt x="10708" y="56977"/>
                  </a:cubicBezTo>
                  <a:cubicBezTo>
                    <a:pt x="10754" y="56965"/>
                    <a:pt x="10795" y="56944"/>
                    <a:pt x="10829" y="56911"/>
                  </a:cubicBezTo>
                  <a:cubicBezTo>
                    <a:pt x="13595" y="54345"/>
                    <a:pt x="18315" y="52169"/>
                    <a:pt x="22773" y="52169"/>
                  </a:cubicBezTo>
                  <a:cubicBezTo>
                    <a:pt x="22868" y="52169"/>
                    <a:pt x="22962" y="52170"/>
                    <a:pt x="23056" y="52172"/>
                  </a:cubicBezTo>
                  <a:cubicBezTo>
                    <a:pt x="23241" y="53104"/>
                    <a:pt x="23488" y="54021"/>
                    <a:pt x="23796" y="54920"/>
                  </a:cubicBezTo>
                  <a:cubicBezTo>
                    <a:pt x="22075" y="55408"/>
                    <a:pt x="20426" y="56114"/>
                    <a:pt x="18891" y="57026"/>
                  </a:cubicBezTo>
                  <a:cubicBezTo>
                    <a:pt x="16620" y="58372"/>
                    <a:pt x="14640" y="60157"/>
                    <a:pt x="13066" y="62278"/>
                  </a:cubicBezTo>
                  <a:cubicBezTo>
                    <a:pt x="12968" y="62404"/>
                    <a:pt x="12994" y="62587"/>
                    <a:pt x="13122" y="62682"/>
                  </a:cubicBezTo>
                  <a:cubicBezTo>
                    <a:pt x="13173" y="62720"/>
                    <a:pt x="13233" y="62739"/>
                    <a:pt x="13292" y="62739"/>
                  </a:cubicBezTo>
                  <a:cubicBezTo>
                    <a:pt x="13381" y="62739"/>
                    <a:pt x="13470" y="62696"/>
                    <a:pt x="13525" y="62617"/>
                  </a:cubicBezTo>
                  <a:cubicBezTo>
                    <a:pt x="15056" y="60560"/>
                    <a:pt x="16977" y="58827"/>
                    <a:pt x="19186" y="57522"/>
                  </a:cubicBezTo>
                  <a:cubicBezTo>
                    <a:pt x="20691" y="56631"/>
                    <a:pt x="22307" y="55937"/>
                    <a:pt x="23991" y="55465"/>
                  </a:cubicBezTo>
                  <a:cubicBezTo>
                    <a:pt x="24472" y="56774"/>
                    <a:pt x="25103" y="58023"/>
                    <a:pt x="25874" y="59184"/>
                  </a:cubicBezTo>
                  <a:cubicBezTo>
                    <a:pt x="26357" y="59905"/>
                    <a:pt x="26901" y="60583"/>
                    <a:pt x="27505" y="61207"/>
                  </a:cubicBezTo>
                  <a:cubicBezTo>
                    <a:pt x="29151" y="62931"/>
                    <a:pt x="31237" y="64300"/>
                    <a:pt x="33697" y="65276"/>
                  </a:cubicBezTo>
                  <a:cubicBezTo>
                    <a:pt x="36494" y="66387"/>
                    <a:pt x="39707" y="66948"/>
                    <a:pt x="43055" y="66948"/>
                  </a:cubicBezTo>
                  <a:cubicBezTo>
                    <a:pt x="45758" y="66948"/>
                    <a:pt x="48549" y="66582"/>
                    <a:pt x="51280" y="65846"/>
                  </a:cubicBezTo>
                  <a:cubicBezTo>
                    <a:pt x="58323" y="63953"/>
                    <a:pt x="64037" y="59964"/>
                    <a:pt x="67379" y="54625"/>
                  </a:cubicBezTo>
                  <a:cubicBezTo>
                    <a:pt x="68280" y="53184"/>
                    <a:pt x="68948" y="51607"/>
                    <a:pt x="69356" y="49955"/>
                  </a:cubicBezTo>
                  <a:cubicBezTo>
                    <a:pt x="69893" y="47777"/>
                    <a:pt x="69962" y="45492"/>
                    <a:pt x="69562" y="43198"/>
                  </a:cubicBezTo>
                  <a:cubicBezTo>
                    <a:pt x="71194" y="42779"/>
                    <a:pt x="72870" y="42568"/>
                    <a:pt x="74553" y="42568"/>
                  </a:cubicBezTo>
                  <a:cubicBezTo>
                    <a:pt x="74613" y="42568"/>
                    <a:pt x="74672" y="42568"/>
                    <a:pt x="74732" y="42569"/>
                  </a:cubicBezTo>
                  <a:cubicBezTo>
                    <a:pt x="77295" y="42592"/>
                    <a:pt x="79830" y="43126"/>
                    <a:pt x="82185" y="44141"/>
                  </a:cubicBezTo>
                  <a:cubicBezTo>
                    <a:pt x="82222" y="44156"/>
                    <a:pt x="82260" y="44164"/>
                    <a:pt x="82297" y="44164"/>
                  </a:cubicBezTo>
                  <a:cubicBezTo>
                    <a:pt x="82408" y="44164"/>
                    <a:pt x="82514" y="44099"/>
                    <a:pt x="82560" y="43992"/>
                  </a:cubicBezTo>
                  <a:cubicBezTo>
                    <a:pt x="82624" y="43845"/>
                    <a:pt x="82558" y="43676"/>
                    <a:pt x="82411" y="43614"/>
                  </a:cubicBezTo>
                  <a:cubicBezTo>
                    <a:pt x="79987" y="42569"/>
                    <a:pt x="77377" y="42019"/>
                    <a:pt x="74737" y="41996"/>
                  </a:cubicBezTo>
                  <a:cubicBezTo>
                    <a:pt x="74668" y="41995"/>
                    <a:pt x="74600" y="41995"/>
                    <a:pt x="74531" y="41995"/>
                  </a:cubicBezTo>
                  <a:cubicBezTo>
                    <a:pt x="72820" y="41995"/>
                    <a:pt x="71116" y="42211"/>
                    <a:pt x="69459" y="42631"/>
                  </a:cubicBezTo>
                  <a:lnTo>
                    <a:pt x="69459" y="42628"/>
                  </a:lnTo>
                  <a:cubicBezTo>
                    <a:pt x="69264" y="41703"/>
                    <a:pt x="69002" y="40792"/>
                    <a:pt x="68673" y="39905"/>
                  </a:cubicBezTo>
                  <a:cubicBezTo>
                    <a:pt x="71419" y="38225"/>
                    <a:pt x="74887" y="37468"/>
                    <a:pt x="78016" y="37468"/>
                  </a:cubicBezTo>
                  <a:cubicBezTo>
                    <a:pt x="79312" y="37468"/>
                    <a:pt x="80550" y="37597"/>
                    <a:pt x="81654" y="37846"/>
                  </a:cubicBezTo>
                  <a:cubicBezTo>
                    <a:pt x="81674" y="37850"/>
                    <a:pt x="81696" y="37853"/>
                    <a:pt x="81718" y="37853"/>
                  </a:cubicBezTo>
                  <a:cubicBezTo>
                    <a:pt x="81742" y="37853"/>
                    <a:pt x="81767" y="37850"/>
                    <a:pt x="81790" y="37843"/>
                  </a:cubicBezTo>
                  <a:cubicBezTo>
                    <a:pt x="82080" y="37766"/>
                    <a:pt x="82070" y="37353"/>
                    <a:pt x="81779" y="37288"/>
                  </a:cubicBezTo>
                  <a:cubicBezTo>
                    <a:pt x="80642" y="37032"/>
                    <a:pt x="79366" y="36898"/>
                    <a:pt x="78030" y="36898"/>
                  </a:cubicBezTo>
                  <a:cubicBezTo>
                    <a:pt x="74835" y="36898"/>
                    <a:pt x="71293" y="37665"/>
                    <a:pt x="68462" y="39364"/>
                  </a:cubicBezTo>
                  <a:cubicBezTo>
                    <a:pt x="68432" y="39292"/>
                    <a:pt x="68403" y="39220"/>
                    <a:pt x="68375" y="39150"/>
                  </a:cubicBezTo>
                  <a:cubicBezTo>
                    <a:pt x="66898" y="35611"/>
                    <a:pt x="64959" y="32545"/>
                    <a:pt x="62596" y="30035"/>
                  </a:cubicBezTo>
                  <a:cubicBezTo>
                    <a:pt x="61756" y="29141"/>
                    <a:pt x="60852" y="28312"/>
                    <a:pt x="59889" y="27549"/>
                  </a:cubicBezTo>
                  <a:cubicBezTo>
                    <a:pt x="59953" y="27513"/>
                    <a:pt x="60018" y="27475"/>
                    <a:pt x="60079" y="27436"/>
                  </a:cubicBezTo>
                  <a:cubicBezTo>
                    <a:pt x="60156" y="27390"/>
                    <a:pt x="60233" y="27344"/>
                    <a:pt x="60313" y="27297"/>
                  </a:cubicBezTo>
                  <a:cubicBezTo>
                    <a:pt x="63680" y="25327"/>
                    <a:pt x="67094" y="22428"/>
                    <a:pt x="69675" y="19343"/>
                  </a:cubicBezTo>
                  <a:cubicBezTo>
                    <a:pt x="72698" y="15732"/>
                    <a:pt x="74529" y="11998"/>
                    <a:pt x="74968" y="8546"/>
                  </a:cubicBezTo>
                  <a:cubicBezTo>
                    <a:pt x="75238" y="6445"/>
                    <a:pt x="74775" y="4416"/>
                    <a:pt x="73663" y="2834"/>
                  </a:cubicBezTo>
                  <a:cubicBezTo>
                    <a:pt x="72375" y="991"/>
                    <a:pt x="70428" y="1"/>
                    <a:pt x="68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5"/>
            <p:cNvSpPr/>
            <p:nvPr/>
          </p:nvSpPr>
          <p:spPr>
            <a:xfrm>
              <a:off x="5457150" y="3481925"/>
              <a:ext cx="276000" cy="269425"/>
            </a:xfrm>
            <a:custGeom>
              <a:avLst/>
              <a:gdLst/>
              <a:ahLst/>
              <a:cxnLst/>
              <a:rect l="l" t="t" r="r" b="b"/>
              <a:pathLst>
                <a:path w="11040" h="10777" extrusionOk="0">
                  <a:moveTo>
                    <a:pt x="5546" y="0"/>
                  </a:moveTo>
                  <a:cubicBezTo>
                    <a:pt x="5086" y="0"/>
                    <a:pt x="4620" y="59"/>
                    <a:pt x="4159" y="182"/>
                  </a:cubicBezTo>
                  <a:lnTo>
                    <a:pt x="4102" y="197"/>
                  </a:lnTo>
                  <a:cubicBezTo>
                    <a:pt x="1642" y="888"/>
                    <a:pt x="1" y="3207"/>
                    <a:pt x="173" y="5755"/>
                  </a:cubicBezTo>
                  <a:cubicBezTo>
                    <a:pt x="209" y="6320"/>
                    <a:pt x="337" y="6875"/>
                    <a:pt x="548" y="7399"/>
                  </a:cubicBezTo>
                  <a:cubicBezTo>
                    <a:pt x="591" y="7504"/>
                    <a:pt x="638" y="7607"/>
                    <a:pt x="686" y="7712"/>
                  </a:cubicBezTo>
                  <a:cubicBezTo>
                    <a:pt x="1598" y="9620"/>
                    <a:pt x="3512" y="10776"/>
                    <a:pt x="5545" y="10776"/>
                  </a:cubicBezTo>
                  <a:cubicBezTo>
                    <a:pt x="6008" y="10776"/>
                    <a:pt x="6478" y="10716"/>
                    <a:pt x="6943" y="10591"/>
                  </a:cubicBezTo>
                  <a:lnTo>
                    <a:pt x="6966" y="10586"/>
                  </a:lnTo>
                  <a:cubicBezTo>
                    <a:pt x="9000" y="10032"/>
                    <a:pt x="10526" y="8339"/>
                    <a:pt x="10865" y="6256"/>
                  </a:cubicBezTo>
                  <a:cubicBezTo>
                    <a:pt x="11039" y="5170"/>
                    <a:pt x="10880" y="4055"/>
                    <a:pt x="10408" y="3061"/>
                  </a:cubicBezTo>
                  <a:cubicBezTo>
                    <a:pt x="9494" y="1155"/>
                    <a:pt x="7580" y="0"/>
                    <a:pt x="5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5"/>
            <p:cNvSpPr/>
            <p:nvPr/>
          </p:nvSpPr>
          <p:spPr>
            <a:xfrm>
              <a:off x="5468650" y="3590750"/>
              <a:ext cx="143575" cy="73475"/>
            </a:xfrm>
            <a:custGeom>
              <a:avLst/>
              <a:gdLst/>
              <a:ahLst/>
              <a:cxnLst/>
              <a:rect l="l" t="t" r="r" b="b"/>
              <a:pathLst>
                <a:path w="5743" h="2939" extrusionOk="0">
                  <a:moveTo>
                    <a:pt x="5227" y="0"/>
                  </a:moveTo>
                  <a:cubicBezTo>
                    <a:pt x="5184" y="0"/>
                    <a:pt x="5138" y="8"/>
                    <a:pt x="5091" y="26"/>
                  </a:cubicBezTo>
                  <a:cubicBezTo>
                    <a:pt x="4174" y="318"/>
                    <a:pt x="2843" y="932"/>
                    <a:pt x="0" y="1384"/>
                  </a:cubicBezTo>
                  <a:cubicBezTo>
                    <a:pt x="34" y="1918"/>
                    <a:pt x="154" y="2442"/>
                    <a:pt x="352" y="2938"/>
                  </a:cubicBezTo>
                  <a:cubicBezTo>
                    <a:pt x="2582" y="2617"/>
                    <a:pt x="4418" y="1667"/>
                    <a:pt x="5481" y="655"/>
                  </a:cubicBezTo>
                  <a:cubicBezTo>
                    <a:pt x="5742" y="400"/>
                    <a:pt x="5538" y="0"/>
                    <a:pt x="5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5"/>
            <p:cNvSpPr/>
            <p:nvPr/>
          </p:nvSpPr>
          <p:spPr>
            <a:xfrm>
              <a:off x="5496500" y="3489100"/>
              <a:ext cx="149250" cy="77875"/>
            </a:xfrm>
            <a:custGeom>
              <a:avLst/>
              <a:gdLst/>
              <a:ahLst/>
              <a:cxnLst/>
              <a:rect l="l" t="t" r="r" b="b"/>
              <a:pathLst>
                <a:path w="5970" h="3115" extrusionOk="0">
                  <a:moveTo>
                    <a:pt x="3980" y="0"/>
                  </a:moveTo>
                  <a:cubicBezTo>
                    <a:pt x="3974" y="0"/>
                    <a:pt x="3968" y="0"/>
                    <a:pt x="3961" y="0"/>
                  </a:cubicBezTo>
                  <a:cubicBezTo>
                    <a:pt x="2372" y="1207"/>
                    <a:pt x="1154" y="1808"/>
                    <a:pt x="253" y="2350"/>
                  </a:cubicBezTo>
                  <a:cubicBezTo>
                    <a:pt x="227" y="2376"/>
                    <a:pt x="1" y="2499"/>
                    <a:pt x="40" y="2771"/>
                  </a:cubicBezTo>
                  <a:cubicBezTo>
                    <a:pt x="70" y="2971"/>
                    <a:pt x="244" y="3114"/>
                    <a:pt x="442" y="3114"/>
                  </a:cubicBezTo>
                  <a:cubicBezTo>
                    <a:pt x="461" y="3114"/>
                    <a:pt x="480" y="3113"/>
                    <a:pt x="499" y="3110"/>
                  </a:cubicBezTo>
                  <a:cubicBezTo>
                    <a:pt x="2600" y="2800"/>
                    <a:pt x="4506" y="1783"/>
                    <a:pt x="5970" y="409"/>
                  </a:cubicBezTo>
                  <a:cubicBezTo>
                    <a:pt x="5341" y="139"/>
                    <a:pt x="4665" y="0"/>
                    <a:pt x="39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5"/>
            <p:cNvSpPr/>
            <p:nvPr/>
          </p:nvSpPr>
          <p:spPr>
            <a:xfrm>
              <a:off x="5562400" y="3586425"/>
              <a:ext cx="162150" cy="125050"/>
            </a:xfrm>
            <a:custGeom>
              <a:avLst/>
              <a:gdLst/>
              <a:ahLst/>
              <a:cxnLst/>
              <a:rect l="l" t="t" r="r" b="b"/>
              <a:pathLst>
                <a:path w="6486" h="5002" extrusionOk="0">
                  <a:moveTo>
                    <a:pt x="6293" y="1"/>
                  </a:moveTo>
                  <a:cubicBezTo>
                    <a:pt x="6275" y="16"/>
                    <a:pt x="6259" y="34"/>
                    <a:pt x="6244" y="50"/>
                  </a:cubicBezTo>
                  <a:cubicBezTo>
                    <a:pt x="4276" y="1925"/>
                    <a:pt x="2756" y="2908"/>
                    <a:pt x="360" y="4251"/>
                  </a:cubicBezTo>
                  <a:cubicBezTo>
                    <a:pt x="1" y="4470"/>
                    <a:pt x="180" y="5002"/>
                    <a:pt x="560" y="5002"/>
                  </a:cubicBezTo>
                  <a:cubicBezTo>
                    <a:pt x="583" y="5002"/>
                    <a:pt x="606" y="5000"/>
                    <a:pt x="629" y="4996"/>
                  </a:cubicBezTo>
                  <a:cubicBezTo>
                    <a:pt x="2848" y="4675"/>
                    <a:pt x="4908" y="3519"/>
                    <a:pt x="6372" y="2030"/>
                  </a:cubicBezTo>
                  <a:cubicBezTo>
                    <a:pt x="6485" y="1357"/>
                    <a:pt x="6457" y="666"/>
                    <a:pt x="6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5"/>
            <p:cNvSpPr/>
            <p:nvPr/>
          </p:nvSpPr>
          <p:spPr>
            <a:xfrm>
              <a:off x="5363350" y="3474775"/>
              <a:ext cx="439600" cy="283700"/>
            </a:xfrm>
            <a:custGeom>
              <a:avLst/>
              <a:gdLst/>
              <a:ahLst/>
              <a:cxnLst/>
              <a:rect l="l" t="t" r="r" b="b"/>
              <a:pathLst>
                <a:path w="17584" h="11348" extrusionOk="0">
                  <a:moveTo>
                    <a:pt x="15515" y="585"/>
                  </a:moveTo>
                  <a:cubicBezTo>
                    <a:pt x="16091" y="585"/>
                    <a:pt x="16473" y="709"/>
                    <a:pt x="16599" y="971"/>
                  </a:cubicBezTo>
                  <a:cubicBezTo>
                    <a:pt x="16851" y="1495"/>
                    <a:pt x="16045" y="2458"/>
                    <a:pt x="14565" y="3560"/>
                  </a:cubicBezTo>
                  <a:cubicBezTo>
                    <a:pt x="14522" y="3445"/>
                    <a:pt x="14473" y="3332"/>
                    <a:pt x="14419" y="3224"/>
                  </a:cubicBezTo>
                  <a:cubicBezTo>
                    <a:pt x="14018" y="2386"/>
                    <a:pt x="13417" y="1660"/>
                    <a:pt x="12670" y="1110"/>
                  </a:cubicBezTo>
                  <a:cubicBezTo>
                    <a:pt x="12832" y="1064"/>
                    <a:pt x="12981" y="1023"/>
                    <a:pt x="13132" y="979"/>
                  </a:cubicBezTo>
                  <a:cubicBezTo>
                    <a:pt x="14094" y="721"/>
                    <a:pt x="14912" y="585"/>
                    <a:pt x="15515" y="585"/>
                  </a:cubicBezTo>
                  <a:close/>
                  <a:moveTo>
                    <a:pt x="9327" y="576"/>
                  </a:moveTo>
                  <a:cubicBezTo>
                    <a:pt x="9990" y="576"/>
                    <a:pt x="10647" y="709"/>
                    <a:pt x="11260" y="966"/>
                  </a:cubicBezTo>
                  <a:cubicBezTo>
                    <a:pt x="11273" y="971"/>
                    <a:pt x="11286" y="979"/>
                    <a:pt x="11296" y="984"/>
                  </a:cubicBezTo>
                  <a:cubicBezTo>
                    <a:pt x="11530" y="1082"/>
                    <a:pt x="11756" y="1197"/>
                    <a:pt x="11969" y="1333"/>
                  </a:cubicBezTo>
                  <a:cubicBezTo>
                    <a:pt x="12809" y="1842"/>
                    <a:pt x="13479" y="2584"/>
                    <a:pt x="13903" y="3470"/>
                  </a:cubicBezTo>
                  <a:cubicBezTo>
                    <a:pt x="13969" y="3612"/>
                    <a:pt x="14031" y="3755"/>
                    <a:pt x="14083" y="3904"/>
                  </a:cubicBezTo>
                  <a:cubicBezTo>
                    <a:pt x="12901" y="4731"/>
                    <a:pt x="11378" y="5615"/>
                    <a:pt x="9662" y="6434"/>
                  </a:cubicBezTo>
                  <a:cubicBezTo>
                    <a:pt x="7949" y="7253"/>
                    <a:pt x="6306" y="7888"/>
                    <a:pt x="4919" y="8286"/>
                  </a:cubicBezTo>
                  <a:cubicBezTo>
                    <a:pt x="4839" y="8152"/>
                    <a:pt x="4765" y="8016"/>
                    <a:pt x="4698" y="7875"/>
                  </a:cubicBezTo>
                  <a:cubicBezTo>
                    <a:pt x="4652" y="7772"/>
                    <a:pt x="4608" y="7677"/>
                    <a:pt x="4567" y="7575"/>
                  </a:cubicBezTo>
                  <a:cubicBezTo>
                    <a:pt x="4364" y="7081"/>
                    <a:pt x="4243" y="6557"/>
                    <a:pt x="4210" y="6026"/>
                  </a:cubicBezTo>
                  <a:cubicBezTo>
                    <a:pt x="4187" y="5694"/>
                    <a:pt x="4197" y="5361"/>
                    <a:pt x="4241" y="5029"/>
                  </a:cubicBezTo>
                  <a:cubicBezTo>
                    <a:pt x="4271" y="4772"/>
                    <a:pt x="4323" y="4516"/>
                    <a:pt x="4397" y="4266"/>
                  </a:cubicBezTo>
                  <a:cubicBezTo>
                    <a:pt x="4798" y="2864"/>
                    <a:pt x="5782" y="1701"/>
                    <a:pt x="7099" y="1077"/>
                  </a:cubicBezTo>
                  <a:cubicBezTo>
                    <a:pt x="7369" y="948"/>
                    <a:pt x="7646" y="843"/>
                    <a:pt x="7931" y="761"/>
                  </a:cubicBezTo>
                  <a:cubicBezTo>
                    <a:pt x="7949" y="758"/>
                    <a:pt x="7965" y="753"/>
                    <a:pt x="7985" y="748"/>
                  </a:cubicBezTo>
                  <a:cubicBezTo>
                    <a:pt x="8412" y="632"/>
                    <a:pt x="8848" y="576"/>
                    <a:pt x="9290" y="576"/>
                  </a:cubicBezTo>
                  <a:cubicBezTo>
                    <a:pt x="9302" y="576"/>
                    <a:pt x="9315" y="576"/>
                    <a:pt x="9327" y="576"/>
                  </a:cubicBezTo>
                  <a:close/>
                  <a:moveTo>
                    <a:pt x="3634" y="5438"/>
                  </a:moveTo>
                  <a:lnTo>
                    <a:pt x="3634" y="5438"/>
                  </a:lnTo>
                  <a:cubicBezTo>
                    <a:pt x="3622" y="5646"/>
                    <a:pt x="3624" y="5854"/>
                    <a:pt x="3637" y="6064"/>
                  </a:cubicBezTo>
                  <a:cubicBezTo>
                    <a:pt x="3678" y="6655"/>
                    <a:pt x="3812" y="7238"/>
                    <a:pt x="4033" y="7790"/>
                  </a:cubicBezTo>
                  <a:cubicBezTo>
                    <a:pt x="4079" y="7903"/>
                    <a:pt x="4130" y="8014"/>
                    <a:pt x="4179" y="8122"/>
                  </a:cubicBezTo>
                  <a:cubicBezTo>
                    <a:pt x="4230" y="8232"/>
                    <a:pt x="4289" y="8340"/>
                    <a:pt x="4351" y="8445"/>
                  </a:cubicBezTo>
                  <a:cubicBezTo>
                    <a:pt x="3464" y="8675"/>
                    <a:pt x="2709" y="8797"/>
                    <a:pt x="2142" y="8797"/>
                  </a:cubicBezTo>
                  <a:cubicBezTo>
                    <a:pt x="1568" y="8797"/>
                    <a:pt x="1188" y="8672"/>
                    <a:pt x="1061" y="8407"/>
                  </a:cubicBezTo>
                  <a:cubicBezTo>
                    <a:pt x="781" y="7824"/>
                    <a:pt x="1813" y="6694"/>
                    <a:pt x="3634" y="5438"/>
                  </a:cubicBezTo>
                  <a:close/>
                  <a:moveTo>
                    <a:pt x="14255" y="4467"/>
                  </a:moveTo>
                  <a:cubicBezTo>
                    <a:pt x="14419" y="5129"/>
                    <a:pt x="14447" y="5820"/>
                    <a:pt x="14334" y="6496"/>
                  </a:cubicBezTo>
                  <a:cubicBezTo>
                    <a:pt x="14065" y="8145"/>
                    <a:pt x="13009" y="9555"/>
                    <a:pt x="11504" y="10276"/>
                  </a:cubicBezTo>
                  <a:cubicBezTo>
                    <a:pt x="11226" y="10410"/>
                    <a:pt x="10936" y="10515"/>
                    <a:pt x="10641" y="10597"/>
                  </a:cubicBezTo>
                  <a:cubicBezTo>
                    <a:pt x="10633" y="10597"/>
                    <a:pt x="10628" y="10600"/>
                    <a:pt x="10620" y="10600"/>
                  </a:cubicBezTo>
                  <a:cubicBezTo>
                    <a:pt x="10182" y="10718"/>
                    <a:pt x="9738" y="10775"/>
                    <a:pt x="9298" y="10775"/>
                  </a:cubicBezTo>
                  <a:cubicBezTo>
                    <a:pt x="7742" y="10775"/>
                    <a:pt x="6241" y="10061"/>
                    <a:pt x="5260" y="8789"/>
                  </a:cubicBezTo>
                  <a:cubicBezTo>
                    <a:pt x="6675" y="8360"/>
                    <a:pt x="8306" y="7718"/>
                    <a:pt x="9911" y="6950"/>
                  </a:cubicBezTo>
                  <a:cubicBezTo>
                    <a:pt x="10086" y="6866"/>
                    <a:pt x="12310" y="5790"/>
                    <a:pt x="14255" y="4467"/>
                  </a:cubicBezTo>
                  <a:close/>
                  <a:moveTo>
                    <a:pt x="9304" y="0"/>
                  </a:moveTo>
                  <a:cubicBezTo>
                    <a:pt x="9297" y="0"/>
                    <a:pt x="9291" y="0"/>
                    <a:pt x="9285" y="0"/>
                  </a:cubicBezTo>
                  <a:cubicBezTo>
                    <a:pt x="8794" y="0"/>
                    <a:pt x="8309" y="65"/>
                    <a:pt x="7836" y="193"/>
                  </a:cubicBezTo>
                  <a:lnTo>
                    <a:pt x="7777" y="211"/>
                  </a:lnTo>
                  <a:cubicBezTo>
                    <a:pt x="7459" y="296"/>
                    <a:pt x="7148" y="414"/>
                    <a:pt x="6853" y="558"/>
                  </a:cubicBezTo>
                  <a:cubicBezTo>
                    <a:pt x="5157" y="1364"/>
                    <a:pt x="4012" y="2910"/>
                    <a:pt x="3709" y="4701"/>
                  </a:cubicBezTo>
                  <a:cubicBezTo>
                    <a:pt x="1780" y="5969"/>
                    <a:pt x="0" y="7518"/>
                    <a:pt x="545" y="8653"/>
                  </a:cubicBezTo>
                  <a:cubicBezTo>
                    <a:pt x="773" y="9129"/>
                    <a:pt x="1306" y="9367"/>
                    <a:pt x="2157" y="9367"/>
                  </a:cubicBezTo>
                  <a:cubicBezTo>
                    <a:pt x="2808" y="9367"/>
                    <a:pt x="3644" y="9228"/>
                    <a:pt x="4675" y="8951"/>
                  </a:cubicBezTo>
                  <a:cubicBezTo>
                    <a:pt x="5752" y="10477"/>
                    <a:pt x="7488" y="11348"/>
                    <a:pt x="9295" y="11348"/>
                  </a:cubicBezTo>
                  <a:cubicBezTo>
                    <a:pt x="9784" y="11348"/>
                    <a:pt x="10279" y="11284"/>
                    <a:pt x="10767" y="11152"/>
                  </a:cubicBezTo>
                  <a:lnTo>
                    <a:pt x="10792" y="11145"/>
                  </a:lnTo>
                  <a:cubicBezTo>
                    <a:pt x="11121" y="11057"/>
                    <a:pt x="11442" y="10939"/>
                    <a:pt x="11750" y="10793"/>
                  </a:cubicBezTo>
                  <a:cubicBezTo>
                    <a:pt x="13425" y="9989"/>
                    <a:pt x="14599" y="8417"/>
                    <a:pt x="14897" y="6586"/>
                  </a:cubicBezTo>
                  <a:cubicBezTo>
                    <a:pt x="15023" y="5836"/>
                    <a:pt x="14994" y="5065"/>
                    <a:pt x="14809" y="4326"/>
                  </a:cubicBezTo>
                  <a:cubicBezTo>
                    <a:pt x="14791" y="4254"/>
                    <a:pt x="14776" y="4187"/>
                    <a:pt x="14755" y="4115"/>
                  </a:cubicBezTo>
                  <a:cubicBezTo>
                    <a:pt x="16338" y="2975"/>
                    <a:pt x="17583" y="1698"/>
                    <a:pt x="17116" y="722"/>
                  </a:cubicBezTo>
                  <a:cubicBezTo>
                    <a:pt x="16887" y="246"/>
                    <a:pt x="16355" y="10"/>
                    <a:pt x="15505" y="10"/>
                  </a:cubicBezTo>
                  <a:cubicBezTo>
                    <a:pt x="14854" y="10"/>
                    <a:pt x="14017" y="148"/>
                    <a:pt x="12986" y="424"/>
                  </a:cubicBezTo>
                  <a:cubicBezTo>
                    <a:pt x="12680" y="509"/>
                    <a:pt x="12364" y="601"/>
                    <a:pt x="12036" y="707"/>
                  </a:cubicBezTo>
                  <a:cubicBezTo>
                    <a:pt x="11869" y="614"/>
                    <a:pt x="11697" y="530"/>
                    <a:pt x="11519" y="455"/>
                  </a:cubicBezTo>
                  <a:cubicBezTo>
                    <a:pt x="10819" y="154"/>
                    <a:pt x="10065" y="0"/>
                    <a:pt x="9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5"/>
            <p:cNvSpPr/>
            <p:nvPr/>
          </p:nvSpPr>
          <p:spPr>
            <a:xfrm>
              <a:off x="4290925" y="2942975"/>
              <a:ext cx="490075" cy="250875"/>
            </a:xfrm>
            <a:custGeom>
              <a:avLst/>
              <a:gdLst/>
              <a:ahLst/>
              <a:cxnLst/>
              <a:rect l="l" t="t" r="r" b="b"/>
              <a:pathLst>
                <a:path w="19603" h="10035" extrusionOk="0">
                  <a:moveTo>
                    <a:pt x="10207" y="1"/>
                  </a:moveTo>
                  <a:cubicBezTo>
                    <a:pt x="10193" y="1"/>
                    <a:pt x="10180" y="1"/>
                    <a:pt x="10166" y="1"/>
                  </a:cubicBezTo>
                  <a:cubicBezTo>
                    <a:pt x="9755" y="12"/>
                    <a:pt x="9432" y="222"/>
                    <a:pt x="9465" y="633"/>
                  </a:cubicBezTo>
                  <a:cubicBezTo>
                    <a:pt x="9524" y="1311"/>
                    <a:pt x="10580" y="2207"/>
                    <a:pt x="10556" y="2246"/>
                  </a:cubicBezTo>
                  <a:cubicBezTo>
                    <a:pt x="10550" y="2259"/>
                    <a:pt x="10542" y="2263"/>
                    <a:pt x="10533" y="2263"/>
                  </a:cubicBezTo>
                  <a:cubicBezTo>
                    <a:pt x="10513" y="2263"/>
                    <a:pt x="10488" y="2240"/>
                    <a:pt x="10467" y="2231"/>
                  </a:cubicBezTo>
                  <a:cubicBezTo>
                    <a:pt x="9192" y="1697"/>
                    <a:pt x="6938" y="964"/>
                    <a:pt x="5372" y="964"/>
                  </a:cubicBezTo>
                  <a:cubicBezTo>
                    <a:pt x="5168" y="964"/>
                    <a:pt x="4975" y="976"/>
                    <a:pt x="4798" y="1003"/>
                  </a:cubicBezTo>
                  <a:cubicBezTo>
                    <a:pt x="4097" y="1111"/>
                    <a:pt x="3948" y="1635"/>
                    <a:pt x="4413" y="2115"/>
                  </a:cubicBezTo>
                  <a:cubicBezTo>
                    <a:pt x="5011" y="2739"/>
                    <a:pt x="5990" y="3158"/>
                    <a:pt x="6172" y="3263"/>
                  </a:cubicBezTo>
                  <a:cubicBezTo>
                    <a:pt x="6301" y="3340"/>
                    <a:pt x="5951" y="3320"/>
                    <a:pt x="5348" y="3338"/>
                  </a:cubicBezTo>
                  <a:cubicBezTo>
                    <a:pt x="4834" y="3353"/>
                    <a:pt x="3789" y="3402"/>
                    <a:pt x="2833" y="3569"/>
                  </a:cubicBezTo>
                  <a:cubicBezTo>
                    <a:pt x="1922" y="3725"/>
                    <a:pt x="1090" y="3990"/>
                    <a:pt x="876" y="4432"/>
                  </a:cubicBezTo>
                  <a:cubicBezTo>
                    <a:pt x="1" y="6260"/>
                    <a:pt x="6822" y="6312"/>
                    <a:pt x="6853" y="6381"/>
                  </a:cubicBezTo>
                  <a:cubicBezTo>
                    <a:pt x="6876" y="6435"/>
                    <a:pt x="6812" y="6445"/>
                    <a:pt x="6784" y="6471"/>
                  </a:cubicBezTo>
                  <a:cubicBezTo>
                    <a:pt x="6611" y="6640"/>
                    <a:pt x="6475" y="6725"/>
                    <a:pt x="6393" y="6920"/>
                  </a:cubicBezTo>
                  <a:cubicBezTo>
                    <a:pt x="6134" y="7557"/>
                    <a:pt x="6709" y="7866"/>
                    <a:pt x="7382" y="8007"/>
                  </a:cubicBezTo>
                  <a:cubicBezTo>
                    <a:pt x="7791" y="8092"/>
                    <a:pt x="8240" y="8125"/>
                    <a:pt x="8690" y="8125"/>
                  </a:cubicBezTo>
                  <a:cubicBezTo>
                    <a:pt x="10153" y="8125"/>
                    <a:pt x="11622" y="7780"/>
                    <a:pt x="11732" y="7780"/>
                  </a:cubicBezTo>
                  <a:cubicBezTo>
                    <a:pt x="11735" y="7780"/>
                    <a:pt x="11737" y="7780"/>
                    <a:pt x="11738" y="7781"/>
                  </a:cubicBezTo>
                  <a:cubicBezTo>
                    <a:pt x="11784" y="7830"/>
                    <a:pt x="11507" y="7955"/>
                    <a:pt x="11127" y="8485"/>
                  </a:cubicBezTo>
                  <a:cubicBezTo>
                    <a:pt x="10536" y="9314"/>
                    <a:pt x="10903" y="9943"/>
                    <a:pt x="11769" y="10020"/>
                  </a:cubicBezTo>
                  <a:cubicBezTo>
                    <a:pt x="11871" y="10030"/>
                    <a:pt x="11977" y="10034"/>
                    <a:pt x="12086" y="10034"/>
                  </a:cubicBezTo>
                  <a:cubicBezTo>
                    <a:pt x="14078" y="10034"/>
                    <a:pt x="17199" y="8548"/>
                    <a:pt x="18757" y="7272"/>
                  </a:cubicBezTo>
                  <a:cubicBezTo>
                    <a:pt x="18834" y="7208"/>
                    <a:pt x="18909" y="7144"/>
                    <a:pt x="18978" y="7085"/>
                  </a:cubicBezTo>
                  <a:cubicBezTo>
                    <a:pt x="19353" y="6748"/>
                    <a:pt x="19602" y="6499"/>
                    <a:pt x="19461" y="6009"/>
                  </a:cubicBezTo>
                  <a:cubicBezTo>
                    <a:pt x="19029" y="4493"/>
                    <a:pt x="14239" y="1180"/>
                    <a:pt x="11473" y="256"/>
                  </a:cubicBezTo>
                  <a:cubicBezTo>
                    <a:pt x="11001" y="97"/>
                    <a:pt x="10567" y="1"/>
                    <a:pt x="10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5"/>
            <p:cNvSpPr/>
            <p:nvPr/>
          </p:nvSpPr>
          <p:spPr>
            <a:xfrm>
              <a:off x="4446500" y="2998150"/>
              <a:ext cx="302400" cy="147225"/>
            </a:xfrm>
            <a:custGeom>
              <a:avLst/>
              <a:gdLst/>
              <a:ahLst/>
              <a:cxnLst/>
              <a:rect l="l" t="t" r="r" b="b"/>
              <a:pathLst>
                <a:path w="12096" h="5889" extrusionOk="0">
                  <a:moveTo>
                    <a:pt x="6074" y="0"/>
                  </a:moveTo>
                  <a:cubicBezTo>
                    <a:pt x="5832" y="0"/>
                    <a:pt x="5652" y="116"/>
                    <a:pt x="5684" y="347"/>
                  </a:cubicBezTo>
                  <a:cubicBezTo>
                    <a:pt x="5738" y="743"/>
                    <a:pt x="6416" y="1295"/>
                    <a:pt x="6401" y="1315"/>
                  </a:cubicBezTo>
                  <a:cubicBezTo>
                    <a:pt x="6396" y="1322"/>
                    <a:pt x="6391" y="1324"/>
                    <a:pt x="6386" y="1324"/>
                  </a:cubicBezTo>
                  <a:cubicBezTo>
                    <a:pt x="6372" y="1324"/>
                    <a:pt x="6357" y="1311"/>
                    <a:pt x="6344" y="1305"/>
                  </a:cubicBezTo>
                  <a:cubicBezTo>
                    <a:pt x="5508" y="942"/>
                    <a:pt x="4003" y="424"/>
                    <a:pt x="3036" y="424"/>
                  </a:cubicBezTo>
                  <a:cubicBezTo>
                    <a:pt x="2958" y="424"/>
                    <a:pt x="2883" y="427"/>
                    <a:pt x="2813" y="435"/>
                  </a:cubicBezTo>
                  <a:cubicBezTo>
                    <a:pt x="2387" y="478"/>
                    <a:pt x="2310" y="779"/>
                    <a:pt x="2608" y="1071"/>
                  </a:cubicBezTo>
                  <a:cubicBezTo>
                    <a:pt x="2995" y="1449"/>
                    <a:pt x="3609" y="1721"/>
                    <a:pt x="3725" y="1788"/>
                  </a:cubicBezTo>
                  <a:cubicBezTo>
                    <a:pt x="3765" y="1811"/>
                    <a:pt x="3734" y="1817"/>
                    <a:pt x="3649" y="1817"/>
                  </a:cubicBezTo>
                  <a:cubicBezTo>
                    <a:pt x="3559" y="1817"/>
                    <a:pt x="3409" y="1810"/>
                    <a:pt x="3219" y="1806"/>
                  </a:cubicBezTo>
                  <a:cubicBezTo>
                    <a:pt x="3151" y="1805"/>
                    <a:pt x="3068" y="1804"/>
                    <a:pt x="2975" y="1804"/>
                  </a:cubicBezTo>
                  <a:cubicBezTo>
                    <a:pt x="2211" y="1804"/>
                    <a:pt x="706" y="1862"/>
                    <a:pt x="491" y="2320"/>
                  </a:cubicBezTo>
                  <a:cubicBezTo>
                    <a:pt x="1" y="3357"/>
                    <a:pt x="4210" y="3576"/>
                    <a:pt x="4231" y="3617"/>
                  </a:cubicBezTo>
                  <a:cubicBezTo>
                    <a:pt x="4244" y="3650"/>
                    <a:pt x="4205" y="3653"/>
                    <a:pt x="4190" y="3668"/>
                  </a:cubicBezTo>
                  <a:cubicBezTo>
                    <a:pt x="4089" y="3761"/>
                    <a:pt x="4005" y="3807"/>
                    <a:pt x="3961" y="3920"/>
                  </a:cubicBezTo>
                  <a:cubicBezTo>
                    <a:pt x="3820" y="4282"/>
                    <a:pt x="4182" y="4477"/>
                    <a:pt x="4601" y="4577"/>
                  </a:cubicBezTo>
                  <a:cubicBezTo>
                    <a:pt x="4948" y="4660"/>
                    <a:pt x="5338" y="4689"/>
                    <a:pt x="5712" y="4689"/>
                  </a:cubicBezTo>
                  <a:cubicBezTo>
                    <a:pt x="6491" y="4689"/>
                    <a:pt x="7196" y="4566"/>
                    <a:pt x="7275" y="4566"/>
                  </a:cubicBezTo>
                  <a:cubicBezTo>
                    <a:pt x="7279" y="4566"/>
                    <a:pt x="7281" y="4566"/>
                    <a:pt x="7282" y="4567"/>
                  </a:cubicBezTo>
                  <a:cubicBezTo>
                    <a:pt x="7310" y="4595"/>
                    <a:pt x="7143" y="4659"/>
                    <a:pt x="6922" y="4957"/>
                  </a:cubicBezTo>
                  <a:cubicBezTo>
                    <a:pt x="6581" y="5425"/>
                    <a:pt x="6825" y="5800"/>
                    <a:pt x="7362" y="5869"/>
                  </a:cubicBezTo>
                  <a:cubicBezTo>
                    <a:pt x="7462" y="5882"/>
                    <a:pt x="7568" y="5888"/>
                    <a:pt x="7679" y="5888"/>
                  </a:cubicBezTo>
                  <a:cubicBezTo>
                    <a:pt x="8971" y="5888"/>
                    <a:pt x="10886" y="5059"/>
                    <a:pt x="11728" y="4359"/>
                  </a:cubicBezTo>
                  <a:cubicBezTo>
                    <a:pt x="11951" y="4174"/>
                    <a:pt x="12095" y="4035"/>
                    <a:pt x="11997" y="3748"/>
                  </a:cubicBezTo>
                  <a:cubicBezTo>
                    <a:pt x="11689" y="2854"/>
                    <a:pt x="8643" y="797"/>
                    <a:pt x="6912" y="183"/>
                  </a:cubicBezTo>
                  <a:cubicBezTo>
                    <a:pt x="6604" y="75"/>
                    <a:pt x="6324" y="6"/>
                    <a:pt x="6098" y="0"/>
                  </a:cubicBezTo>
                  <a:cubicBezTo>
                    <a:pt x="6090" y="0"/>
                    <a:pt x="6082" y="0"/>
                    <a:pt x="6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5"/>
            <p:cNvSpPr/>
            <p:nvPr/>
          </p:nvSpPr>
          <p:spPr>
            <a:xfrm>
              <a:off x="4301775" y="2935850"/>
              <a:ext cx="487500" cy="265200"/>
            </a:xfrm>
            <a:custGeom>
              <a:avLst/>
              <a:gdLst/>
              <a:ahLst/>
              <a:cxnLst/>
              <a:rect l="l" t="t" r="r" b="b"/>
              <a:pathLst>
                <a:path w="19500" h="10608" extrusionOk="0">
                  <a:moveTo>
                    <a:pt x="9781" y="573"/>
                  </a:moveTo>
                  <a:cubicBezTo>
                    <a:pt x="10087" y="573"/>
                    <a:pt x="10478" y="653"/>
                    <a:pt x="10949" y="810"/>
                  </a:cubicBezTo>
                  <a:cubicBezTo>
                    <a:pt x="13777" y="1755"/>
                    <a:pt x="18369" y="5030"/>
                    <a:pt x="18752" y="6371"/>
                  </a:cubicBezTo>
                  <a:cubicBezTo>
                    <a:pt x="18837" y="6674"/>
                    <a:pt x="18750" y="6802"/>
                    <a:pt x="18354" y="7154"/>
                  </a:cubicBezTo>
                  <a:cubicBezTo>
                    <a:pt x="18287" y="7213"/>
                    <a:pt x="18218" y="7272"/>
                    <a:pt x="18143" y="7334"/>
                  </a:cubicBezTo>
                  <a:cubicBezTo>
                    <a:pt x="16518" y="8665"/>
                    <a:pt x="13497" y="10032"/>
                    <a:pt x="11648" y="10032"/>
                  </a:cubicBezTo>
                  <a:cubicBezTo>
                    <a:pt x="11549" y="10032"/>
                    <a:pt x="11453" y="10028"/>
                    <a:pt x="11360" y="10020"/>
                  </a:cubicBezTo>
                  <a:cubicBezTo>
                    <a:pt x="11039" y="9992"/>
                    <a:pt x="10808" y="9874"/>
                    <a:pt x="10726" y="9697"/>
                  </a:cubicBezTo>
                  <a:cubicBezTo>
                    <a:pt x="10639" y="9509"/>
                    <a:pt x="10711" y="9240"/>
                    <a:pt x="10929" y="8937"/>
                  </a:cubicBezTo>
                  <a:cubicBezTo>
                    <a:pt x="11068" y="8739"/>
                    <a:pt x="11227" y="8559"/>
                    <a:pt x="11407" y="8397"/>
                  </a:cubicBezTo>
                  <a:cubicBezTo>
                    <a:pt x="11502" y="8310"/>
                    <a:pt x="11592" y="8230"/>
                    <a:pt x="11597" y="8089"/>
                  </a:cubicBezTo>
                  <a:cubicBezTo>
                    <a:pt x="11599" y="8007"/>
                    <a:pt x="11568" y="7930"/>
                    <a:pt x="11515" y="7868"/>
                  </a:cubicBezTo>
                  <a:cubicBezTo>
                    <a:pt x="11494" y="7848"/>
                    <a:pt x="11468" y="7827"/>
                    <a:pt x="11443" y="7814"/>
                  </a:cubicBezTo>
                  <a:cubicBezTo>
                    <a:pt x="11398" y="7789"/>
                    <a:pt x="11365" y="7778"/>
                    <a:pt x="11313" y="7778"/>
                  </a:cubicBezTo>
                  <a:cubicBezTo>
                    <a:pt x="11251" y="7778"/>
                    <a:pt x="11163" y="7794"/>
                    <a:pt x="10998" y="7824"/>
                  </a:cubicBezTo>
                  <a:cubicBezTo>
                    <a:pt x="10536" y="7910"/>
                    <a:pt x="9386" y="8121"/>
                    <a:pt x="8257" y="8121"/>
                  </a:cubicBezTo>
                  <a:cubicBezTo>
                    <a:pt x="7825" y="8121"/>
                    <a:pt x="7396" y="8090"/>
                    <a:pt x="7010" y="8009"/>
                  </a:cubicBezTo>
                  <a:cubicBezTo>
                    <a:pt x="6588" y="7922"/>
                    <a:pt x="6298" y="7778"/>
                    <a:pt x="6213" y="7619"/>
                  </a:cubicBezTo>
                  <a:cubicBezTo>
                    <a:pt x="6185" y="7568"/>
                    <a:pt x="6159" y="7480"/>
                    <a:pt x="6226" y="7316"/>
                  </a:cubicBezTo>
                  <a:cubicBezTo>
                    <a:pt x="6262" y="7229"/>
                    <a:pt x="6314" y="7177"/>
                    <a:pt x="6427" y="7077"/>
                  </a:cubicBezTo>
                  <a:cubicBezTo>
                    <a:pt x="6463" y="7046"/>
                    <a:pt x="6496" y="7015"/>
                    <a:pt x="6534" y="6979"/>
                  </a:cubicBezTo>
                  <a:cubicBezTo>
                    <a:pt x="6725" y="6864"/>
                    <a:pt x="6735" y="6681"/>
                    <a:pt x="6683" y="6550"/>
                  </a:cubicBezTo>
                  <a:cubicBezTo>
                    <a:pt x="6609" y="6378"/>
                    <a:pt x="6560" y="6376"/>
                    <a:pt x="5964" y="6340"/>
                  </a:cubicBezTo>
                  <a:cubicBezTo>
                    <a:pt x="2037" y="6104"/>
                    <a:pt x="933" y="5577"/>
                    <a:pt x="699" y="5179"/>
                  </a:cubicBezTo>
                  <a:cubicBezTo>
                    <a:pt x="658" y="5110"/>
                    <a:pt x="622" y="5009"/>
                    <a:pt x="704" y="4837"/>
                  </a:cubicBezTo>
                  <a:cubicBezTo>
                    <a:pt x="769" y="4706"/>
                    <a:pt x="1064" y="4373"/>
                    <a:pt x="2451" y="4134"/>
                  </a:cubicBezTo>
                  <a:cubicBezTo>
                    <a:pt x="3370" y="3974"/>
                    <a:pt x="4395" y="3923"/>
                    <a:pt x="4924" y="3908"/>
                  </a:cubicBezTo>
                  <a:cubicBezTo>
                    <a:pt x="5076" y="3903"/>
                    <a:pt x="5209" y="3900"/>
                    <a:pt x="5325" y="3900"/>
                  </a:cubicBezTo>
                  <a:cubicBezTo>
                    <a:pt x="5787" y="3892"/>
                    <a:pt x="5980" y="3890"/>
                    <a:pt x="6044" y="3651"/>
                  </a:cubicBezTo>
                  <a:cubicBezTo>
                    <a:pt x="6070" y="3543"/>
                    <a:pt x="6044" y="3397"/>
                    <a:pt x="5882" y="3299"/>
                  </a:cubicBezTo>
                  <a:cubicBezTo>
                    <a:pt x="5849" y="3278"/>
                    <a:pt x="5787" y="3248"/>
                    <a:pt x="5705" y="3206"/>
                  </a:cubicBezTo>
                  <a:cubicBezTo>
                    <a:pt x="5361" y="3034"/>
                    <a:pt x="4647" y="2680"/>
                    <a:pt x="4184" y="2200"/>
                  </a:cubicBezTo>
                  <a:cubicBezTo>
                    <a:pt x="4041" y="2048"/>
                    <a:pt x="3974" y="1897"/>
                    <a:pt x="4007" y="1791"/>
                  </a:cubicBezTo>
                  <a:cubicBezTo>
                    <a:pt x="4043" y="1686"/>
                    <a:pt x="4190" y="1601"/>
                    <a:pt x="4405" y="1570"/>
                  </a:cubicBezTo>
                  <a:cubicBezTo>
                    <a:pt x="4572" y="1545"/>
                    <a:pt x="4754" y="1533"/>
                    <a:pt x="4946" y="1533"/>
                  </a:cubicBezTo>
                  <a:cubicBezTo>
                    <a:pt x="6515" y="1533"/>
                    <a:pt x="8815" y="2315"/>
                    <a:pt x="9902" y="2770"/>
                  </a:cubicBezTo>
                  <a:cubicBezTo>
                    <a:pt x="9969" y="2813"/>
                    <a:pt x="10035" y="2832"/>
                    <a:pt x="10096" y="2832"/>
                  </a:cubicBezTo>
                  <a:cubicBezTo>
                    <a:pt x="10212" y="2832"/>
                    <a:pt x="10312" y="2765"/>
                    <a:pt x="10374" y="2667"/>
                  </a:cubicBezTo>
                  <a:cubicBezTo>
                    <a:pt x="10482" y="2472"/>
                    <a:pt x="10359" y="2346"/>
                    <a:pt x="10187" y="2169"/>
                  </a:cubicBezTo>
                  <a:cubicBezTo>
                    <a:pt x="9958" y="1933"/>
                    <a:pt x="9352" y="1306"/>
                    <a:pt x="9316" y="890"/>
                  </a:cubicBezTo>
                  <a:cubicBezTo>
                    <a:pt x="9308" y="782"/>
                    <a:pt x="9342" y="728"/>
                    <a:pt x="9370" y="697"/>
                  </a:cubicBezTo>
                  <a:cubicBezTo>
                    <a:pt x="9437" y="623"/>
                    <a:pt x="9573" y="576"/>
                    <a:pt x="9740" y="574"/>
                  </a:cubicBezTo>
                  <a:cubicBezTo>
                    <a:pt x="9754" y="574"/>
                    <a:pt x="9767" y="573"/>
                    <a:pt x="9781" y="573"/>
                  </a:cubicBezTo>
                  <a:close/>
                  <a:moveTo>
                    <a:pt x="9772" y="1"/>
                  </a:moveTo>
                  <a:cubicBezTo>
                    <a:pt x="9757" y="1"/>
                    <a:pt x="9742" y="1"/>
                    <a:pt x="9727" y="1"/>
                  </a:cubicBezTo>
                  <a:cubicBezTo>
                    <a:pt x="9398" y="9"/>
                    <a:pt x="9121" y="119"/>
                    <a:pt x="8944" y="317"/>
                  </a:cubicBezTo>
                  <a:cubicBezTo>
                    <a:pt x="8795" y="484"/>
                    <a:pt x="8725" y="700"/>
                    <a:pt x="8746" y="941"/>
                  </a:cubicBezTo>
                  <a:cubicBezTo>
                    <a:pt x="8774" y="1255"/>
                    <a:pt x="8956" y="1586"/>
                    <a:pt x="9172" y="1876"/>
                  </a:cubicBezTo>
                  <a:cubicBezTo>
                    <a:pt x="7911" y="1429"/>
                    <a:pt x="6229" y="962"/>
                    <a:pt x="4942" y="962"/>
                  </a:cubicBezTo>
                  <a:cubicBezTo>
                    <a:pt x="4722" y="962"/>
                    <a:pt x="4513" y="976"/>
                    <a:pt x="4321" y="1005"/>
                  </a:cubicBezTo>
                  <a:cubicBezTo>
                    <a:pt x="3881" y="1072"/>
                    <a:pt x="3571" y="1290"/>
                    <a:pt x="3465" y="1609"/>
                  </a:cubicBezTo>
                  <a:cubicBezTo>
                    <a:pt x="3357" y="1925"/>
                    <a:pt x="3470" y="2287"/>
                    <a:pt x="3773" y="2600"/>
                  </a:cubicBezTo>
                  <a:cubicBezTo>
                    <a:pt x="4059" y="2896"/>
                    <a:pt x="4416" y="3145"/>
                    <a:pt x="4744" y="3340"/>
                  </a:cubicBezTo>
                  <a:cubicBezTo>
                    <a:pt x="4084" y="3366"/>
                    <a:pt x="3185" y="3425"/>
                    <a:pt x="2351" y="3571"/>
                  </a:cubicBezTo>
                  <a:cubicBezTo>
                    <a:pt x="1123" y="3782"/>
                    <a:pt x="414" y="4118"/>
                    <a:pt x="185" y="4591"/>
                  </a:cubicBezTo>
                  <a:cubicBezTo>
                    <a:pt x="1" y="4979"/>
                    <a:pt x="93" y="5282"/>
                    <a:pt x="203" y="5469"/>
                  </a:cubicBezTo>
                  <a:cubicBezTo>
                    <a:pt x="786" y="6461"/>
                    <a:pt x="3476" y="6761"/>
                    <a:pt x="5802" y="6905"/>
                  </a:cubicBezTo>
                  <a:cubicBezTo>
                    <a:pt x="5759" y="6967"/>
                    <a:pt x="5723" y="7031"/>
                    <a:pt x="5697" y="7098"/>
                  </a:cubicBezTo>
                  <a:cubicBezTo>
                    <a:pt x="5548" y="7457"/>
                    <a:pt x="5620" y="7727"/>
                    <a:pt x="5707" y="7889"/>
                  </a:cubicBezTo>
                  <a:cubicBezTo>
                    <a:pt x="5880" y="8215"/>
                    <a:pt x="6278" y="8443"/>
                    <a:pt x="6891" y="8572"/>
                  </a:cubicBezTo>
                  <a:cubicBezTo>
                    <a:pt x="7326" y="8663"/>
                    <a:pt x="7800" y="8698"/>
                    <a:pt x="8271" y="8698"/>
                  </a:cubicBezTo>
                  <a:cubicBezTo>
                    <a:pt x="9115" y="8698"/>
                    <a:pt x="9952" y="8586"/>
                    <a:pt x="10549" y="8487"/>
                  </a:cubicBezTo>
                  <a:lnTo>
                    <a:pt x="10549" y="8487"/>
                  </a:lnTo>
                  <a:cubicBezTo>
                    <a:pt x="10521" y="8526"/>
                    <a:pt x="10490" y="8564"/>
                    <a:pt x="10461" y="8605"/>
                  </a:cubicBezTo>
                  <a:cubicBezTo>
                    <a:pt x="10120" y="9080"/>
                    <a:pt x="10030" y="9555"/>
                    <a:pt x="10207" y="9938"/>
                  </a:cubicBezTo>
                  <a:cubicBezTo>
                    <a:pt x="10377" y="10305"/>
                    <a:pt x="10777" y="10544"/>
                    <a:pt x="11309" y="10593"/>
                  </a:cubicBezTo>
                  <a:cubicBezTo>
                    <a:pt x="11420" y="10603"/>
                    <a:pt x="11535" y="10607"/>
                    <a:pt x="11653" y="10607"/>
                  </a:cubicBezTo>
                  <a:cubicBezTo>
                    <a:pt x="12196" y="10607"/>
                    <a:pt x="12800" y="10508"/>
                    <a:pt x="13423" y="10341"/>
                  </a:cubicBezTo>
                  <a:cubicBezTo>
                    <a:pt x="15316" y="9833"/>
                    <a:pt x="17396" y="8687"/>
                    <a:pt x="18506" y="7778"/>
                  </a:cubicBezTo>
                  <a:cubicBezTo>
                    <a:pt x="18585" y="7711"/>
                    <a:pt x="18662" y="7647"/>
                    <a:pt x="18734" y="7583"/>
                  </a:cubicBezTo>
                  <a:cubicBezTo>
                    <a:pt x="19094" y="7262"/>
                    <a:pt x="19500" y="6900"/>
                    <a:pt x="19304" y="6214"/>
                  </a:cubicBezTo>
                  <a:cubicBezTo>
                    <a:pt x="18834" y="4568"/>
                    <a:pt x="13957" y="1213"/>
                    <a:pt x="11132" y="268"/>
                  </a:cubicBezTo>
                  <a:cubicBezTo>
                    <a:pt x="10599" y="91"/>
                    <a:pt x="10142" y="1"/>
                    <a:pt x="9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5"/>
            <p:cNvSpPr/>
            <p:nvPr/>
          </p:nvSpPr>
          <p:spPr>
            <a:xfrm>
              <a:off x="4683625" y="2980250"/>
              <a:ext cx="311375" cy="282050"/>
            </a:xfrm>
            <a:custGeom>
              <a:avLst/>
              <a:gdLst/>
              <a:ahLst/>
              <a:cxnLst/>
              <a:rect l="l" t="t" r="r" b="b"/>
              <a:pathLst>
                <a:path w="12455" h="11282" extrusionOk="0">
                  <a:moveTo>
                    <a:pt x="4373" y="1"/>
                  </a:moveTo>
                  <a:cubicBezTo>
                    <a:pt x="4175" y="1"/>
                    <a:pt x="3974" y="24"/>
                    <a:pt x="3766" y="80"/>
                  </a:cubicBezTo>
                  <a:cubicBezTo>
                    <a:pt x="3476" y="162"/>
                    <a:pt x="3201" y="293"/>
                    <a:pt x="2954" y="467"/>
                  </a:cubicBezTo>
                  <a:cubicBezTo>
                    <a:pt x="2238" y="968"/>
                    <a:pt x="2060" y="1667"/>
                    <a:pt x="1888" y="2345"/>
                  </a:cubicBezTo>
                  <a:cubicBezTo>
                    <a:pt x="1755" y="2874"/>
                    <a:pt x="1629" y="3372"/>
                    <a:pt x="1257" y="3801"/>
                  </a:cubicBezTo>
                  <a:cubicBezTo>
                    <a:pt x="1169" y="3901"/>
                    <a:pt x="1074" y="3996"/>
                    <a:pt x="979" y="4091"/>
                  </a:cubicBezTo>
                  <a:cubicBezTo>
                    <a:pt x="689" y="4379"/>
                    <a:pt x="391" y="4677"/>
                    <a:pt x="252" y="5124"/>
                  </a:cubicBezTo>
                  <a:cubicBezTo>
                    <a:pt x="1" y="5933"/>
                    <a:pt x="468" y="6685"/>
                    <a:pt x="987" y="7119"/>
                  </a:cubicBezTo>
                  <a:cubicBezTo>
                    <a:pt x="1308" y="7387"/>
                    <a:pt x="1321" y="7687"/>
                    <a:pt x="1339" y="8106"/>
                  </a:cubicBezTo>
                  <a:cubicBezTo>
                    <a:pt x="1346" y="8242"/>
                    <a:pt x="1354" y="8386"/>
                    <a:pt x="1372" y="8532"/>
                  </a:cubicBezTo>
                  <a:cubicBezTo>
                    <a:pt x="1480" y="9413"/>
                    <a:pt x="1976" y="10533"/>
                    <a:pt x="3016" y="10784"/>
                  </a:cubicBezTo>
                  <a:cubicBezTo>
                    <a:pt x="3157" y="10816"/>
                    <a:pt x="3300" y="10833"/>
                    <a:pt x="3444" y="10833"/>
                  </a:cubicBezTo>
                  <a:cubicBezTo>
                    <a:pt x="3499" y="10833"/>
                    <a:pt x="3554" y="10831"/>
                    <a:pt x="3609" y="10826"/>
                  </a:cubicBezTo>
                  <a:cubicBezTo>
                    <a:pt x="3817" y="10805"/>
                    <a:pt x="4020" y="10766"/>
                    <a:pt x="4223" y="10710"/>
                  </a:cubicBezTo>
                  <a:cubicBezTo>
                    <a:pt x="4303" y="10687"/>
                    <a:pt x="4618" y="10597"/>
                    <a:pt x="4696" y="10576"/>
                  </a:cubicBezTo>
                  <a:cubicBezTo>
                    <a:pt x="4928" y="10513"/>
                    <a:pt x="5137" y="10471"/>
                    <a:pt x="5336" y="10471"/>
                  </a:cubicBezTo>
                  <a:cubicBezTo>
                    <a:pt x="5459" y="10471"/>
                    <a:pt x="5579" y="10488"/>
                    <a:pt x="5697" y="10525"/>
                  </a:cubicBezTo>
                  <a:cubicBezTo>
                    <a:pt x="5951" y="10605"/>
                    <a:pt x="6203" y="10728"/>
                    <a:pt x="6447" y="10846"/>
                  </a:cubicBezTo>
                  <a:cubicBezTo>
                    <a:pt x="6892" y="11060"/>
                    <a:pt x="7348" y="11281"/>
                    <a:pt x="7871" y="11281"/>
                  </a:cubicBezTo>
                  <a:cubicBezTo>
                    <a:pt x="8027" y="11281"/>
                    <a:pt x="8189" y="11261"/>
                    <a:pt x="8358" y="11216"/>
                  </a:cubicBezTo>
                  <a:cubicBezTo>
                    <a:pt x="8453" y="11188"/>
                    <a:pt x="8548" y="11157"/>
                    <a:pt x="8638" y="11118"/>
                  </a:cubicBezTo>
                  <a:cubicBezTo>
                    <a:pt x="9642" y="10692"/>
                    <a:pt x="9812" y="9826"/>
                    <a:pt x="9961" y="9064"/>
                  </a:cubicBezTo>
                  <a:cubicBezTo>
                    <a:pt x="10033" y="8699"/>
                    <a:pt x="10099" y="8355"/>
                    <a:pt x="10243" y="8044"/>
                  </a:cubicBezTo>
                  <a:cubicBezTo>
                    <a:pt x="10402" y="7702"/>
                    <a:pt x="10741" y="7507"/>
                    <a:pt x="11101" y="7302"/>
                  </a:cubicBezTo>
                  <a:cubicBezTo>
                    <a:pt x="11525" y="7055"/>
                    <a:pt x="12008" y="6778"/>
                    <a:pt x="12226" y="6215"/>
                  </a:cubicBezTo>
                  <a:cubicBezTo>
                    <a:pt x="12455" y="5617"/>
                    <a:pt x="12362" y="4944"/>
                    <a:pt x="11982" y="4428"/>
                  </a:cubicBezTo>
                  <a:cubicBezTo>
                    <a:pt x="11764" y="4138"/>
                    <a:pt x="11486" y="3935"/>
                    <a:pt x="11217" y="3737"/>
                  </a:cubicBezTo>
                  <a:cubicBezTo>
                    <a:pt x="10906" y="3508"/>
                    <a:pt x="10610" y="3293"/>
                    <a:pt x="10459" y="2966"/>
                  </a:cubicBezTo>
                  <a:cubicBezTo>
                    <a:pt x="10415" y="2871"/>
                    <a:pt x="10379" y="2774"/>
                    <a:pt x="10348" y="2674"/>
                  </a:cubicBezTo>
                  <a:cubicBezTo>
                    <a:pt x="10300" y="2517"/>
                    <a:pt x="10261" y="2350"/>
                    <a:pt x="10220" y="2186"/>
                  </a:cubicBezTo>
                  <a:cubicBezTo>
                    <a:pt x="10099" y="1662"/>
                    <a:pt x="9958" y="1068"/>
                    <a:pt x="9491" y="668"/>
                  </a:cubicBezTo>
                  <a:cubicBezTo>
                    <a:pt x="9085" y="318"/>
                    <a:pt x="8693" y="213"/>
                    <a:pt x="8322" y="213"/>
                  </a:cubicBezTo>
                  <a:cubicBezTo>
                    <a:pt x="8027" y="213"/>
                    <a:pt x="7745" y="279"/>
                    <a:pt x="7480" y="342"/>
                  </a:cubicBezTo>
                  <a:cubicBezTo>
                    <a:pt x="7216" y="403"/>
                    <a:pt x="6962" y="463"/>
                    <a:pt x="6706" y="463"/>
                  </a:cubicBezTo>
                  <a:cubicBezTo>
                    <a:pt x="6601" y="463"/>
                    <a:pt x="6495" y="453"/>
                    <a:pt x="6388" y="429"/>
                  </a:cubicBezTo>
                  <a:cubicBezTo>
                    <a:pt x="6162" y="377"/>
                    <a:pt x="5944" y="316"/>
                    <a:pt x="5733" y="257"/>
                  </a:cubicBezTo>
                  <a:cubicBezTo>
                    <a:pt x="5275" y="126"/>
                    <a:pt x="4834" y="1"/>
                    <a:pt x="43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5"/>
            <p:cNvSpPr/>
            <p:nvPr/>
          </p:nvSpPr>
          <p:spPr>
            <a:xfrm>
              <a:off x="4818400" y="3109650"/>
              <a:ext cx="64675" cy="58325"/>
            </a:xfrm>
            <a:custGeom>
              <a:avLst/>
              <a:gdLst/>
              <a:ahLst/>
              <a:cxnLst/>
              <a:rect l="l" t="t" r="r" b="b"/>
              <a:pathLst>
                <a:path w="2587" h="2333" extrusionOk="0">
                  <a:moveTo>
                    <a:pt x="1258" y="1"/>
                  </a:moveTo>
                  <a:cubicBezTo>
                    <a:pt x="1243" y="1"/>
                    <a:pt x="1228" y="1"/>
                    <a:pt x="1213" y="2"/>
                  </a:cubicBezTo>
                  <a:cubicBezTo>
                    <a:pt x="743" y="20"/>
                    <a:pt x="329" y="320"/>
                    <a:pt x="165" y="762"/>
                  </a:cubicBezTo>
                  <a:cubicBezTo>
                    <a:pt x="1" y="1204"/>
                    <a:pt x="121" y="1702"/>
                    <a:pt x="465" y="2023"/>
                  </a:cubicBezTo>
                  <a:cubicBezTo>
                    <a:pt x="686" y="2226"/>
                    <a:pt x="971" y="2333"/>
                    <a:pt x="1260" y="2333"/>
                  </a:cubicBezTo>
                  <a:cubicBezTo>
                    <a:pt x="1425" y="2333"/>
                    <a:pt x="1591" y="2298"/>
                    <a:pt x="1747" y="2226"/>
                  </a:cubicBezTo>
                  <a:cubicBezTo>
                    <a:pt x="2333" y="1956"/>
                    <a:pt x="2587" y="1263"/>
                    <a:pt x="2320" y="680"/>
                  </a:cubicBezTo>
                  <a:cubicBezTo>
                    <a:pt x="2128" y="264"/>
                    <a:pt x="1713" y="1"/>
                    <a:pt x="12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5"/>
            <p:cNvSpPr/>
            <p:nvPr/>
          </p:nvSpPr>
          <p:spPr>
            <a:xfrm>
              <a:off x="4834125" y="3013800"/>
              <a:ext cx="64700" cy="58350"/>
            </a:xfrm>
            <a:custGeom>
              <a:avLst/>
              <a:gdLst/>
              <a:ahLst/>
              <a:cxnLst/>
              <a:rect l="l" t="t" r="r" b="b"/>
              <a:pathLst>
                <a:path w="2588" h="2334" extrusionOk="0">
                  <a:moveTo>
                    <a:pt x="1258" y="0"/>
                  </a:moveTo>
                  <a:cubicBezTo>
                    <a:pt x="1243" y="0"/>
                    <a:pt x="1228" y="1"/>
                    <a:pt x="1213" y="1"/>
                  </a:cubicBezTo>
                  <a:cubicBezTo>
                    <a:pt x="743" y="19"/>
                    <a:pt x="330" y="320"/>
                    <a:pt x="165" y="764"/>
                  </a:cubicBezTo>
                  <a:cubicBezTo>
                    <a:pt x="1" y="1206"/>
                    <a:pt x="122" y="1704"/>
                    <a:pt x="466" y="2022"/>
                  </a:cubicBezTo>
                  <a:cubicBezTo>
                    <a:pt x="687" y="2227"/>
                    <a:pt x="972" y="2333"/>
                    <a:pt x="1261" y="2333"/>
                  </a:cubicBezTo>
                  <a:cubicBezTo>
                    <a:pt x="1426" y="2333"/>
                    <a:pt x="1592" y="2299"/>
                    <a:pt x="1747" y="2228"/>
                  </a:cubicBezTo>
                  <a:cubicBezTo>
                    <a:pt x="2333" y="1958"/>
                    <a:pt x="2587" y="1265"/>
                    <a:pt x="2320" y="679"/>
                  </a:cubicBezTo>
                  <a:cubicBezTo>
                    <a:pt x="2129" y="264"/>
                    <a:pt x="1713" y="0"/>
                    <a:pt x="1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5"/>
            <p:cNvSpPr/>
            <p:nvPr/>
          </p:nvSpPr>
          <p:spPr>
            <a:xfrm>
              <a:off x="4732500" y="3110575"/>
              <a:ext cx="56200" cy="48300"/>
            </a:xfrm>
            <a:custGeom>
              <a:avLst/>
              <a:gdLst/>
              <a:ahLst/>
              <a:cxnLst/>
              <a:rect l="l" t="t" r="r" b="b"/>
              <a:pathLst>
                <a:path w="2248" h="1932" extrusionOk="0">
                  <a:moveTo>
                    <a:pt x="1147" y="0"/>
                  </a:moveTo>
                  <a:cubicBezTo>
                    <a:pt x="1136" y="0"/>
                    <a:pt x="1126" y="0"/>
                    <a:pt x="1115" y="1"/>
                  </a:cubicBezTo>
                  <a:cubicBezTo>
                    <a:pt x="724" y="16"/>
                    <a:pt x="383" y="265"/>
                    <a:pt x="247" y="630"/>
                  </a:cubicBezTo>
                  <a:cubicBezTo>
                    <a:pt x="1" y="1295"/>
                    <a:pt x="521" y="1931"/>
                    <a:pt x="1147" y="1931"/>
                  </a:cubicBezTo>
                  <a:cubicBezTo>
                    <a:pt x="1280" y="1931"/>
                    <a:pt x="1418" y="1903"/>
                    <a:pt x="1554" y="1840"/>
                  </a:cubicBezTo>
                  <a:cubicBezTo>
                    <a:pt x="2037" y="1616"/>
                    <a:pt x="2247" y="1046"/>
                    <a:pt x="2027" y="563"/>
                  </a:cubicBezTo>
                  <a:cubicBezTo>
                    <a:pt x="1869" y="219"/>
                    <a:pt x="1525" y="0"/>
                    <a:pt x="1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5"/>
            <p:cNvSpPr/>
            <p:nvPr/>
          </p:nvSpPr>
          <p:spPr>
            <a:xfrm>
              <a:off x="4898800" y="3079025"/>
              <a:ext cx="56075" cy="48175"/>
            </a:xfrm>
            <a:custGeom>
              <a:avLst/>
              <a:gdLst/>
              <a:ahLst/>
              <a:cxnLst/>
              <a:rect l="l" t="t" r="r" b="b"/>
              <a:pathLst>
                <a:path w="2243" h="1927" extrusionOk="0">
                  <a:moveTo>
                    <a:pt x="1150" y="1"/>
                  </a:moveTo>
                  <a:cubicBezTo>
                    <a:pt x="1138" y="1"/>
                    <a:pt x="1125" y="1"/>
                    <a:pt x="1112" y="2"/>
                  </a:cubicBezTo>
                  <a:cubicBezTo>
                    <a:pt x="722" y="17"/>
                    <a:pt x="383" y="264"/>
                    <a:pt x="247" y="628"/>
                  </a:cubicBezTo>
                  <a:cubicBezTo>
                    <a:pt x="1" y="1292"/>
                    <a:pt x="519" y="1927"/>
                    <a:pt x="1145" y="1927"/>
                  </a:cubicBezTo>
                  <a:cubicBezTo>
                    <a:pt x="1278" y="1927"/>
                    <a:pt x="1415" y="1898"/>
                    <a:pt x="1551" y="1835"/>
                  </a:cubicBezTo>
                  <a:cubicBezTo>
                    <a:pt x="2032" y="1612"/>
                    <a:pt x="2242" y="1042"/>
                    <a:pt x="2021" y="562"/>
                  </a:cubicBezTo>
                  <a:cubicBezTo>
                    <a:pt x="1865" y="219"/>
                    <a:pt x="1523" y="1"/>
                    <a:pt x="1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5"/>
            <p:cNvSpPr/>
            <p:nvPr/>
          </p:nvSpPr>
          <p:spPr>
            <a:xfrm>
              <a:off x="4853425" y="3182275"/>
              <a:ext cx="56175" cy="48250"/>
            </a:xfrm>
            <a:custGeom>
              <a:avLst/>
              <a:gdLst/>
              <a:ahLst/>
              <a:cxnLst/>
              <a:rect l="l" t="t" r="r" b="b"/>
              <a:pathLst>
                <a:path w="2247" h="1930" extrusionOk="0">
                  <a:moveTo>
                    <a:pt x="1152" y="1"/>
                  </a:moveTo>
                  <a:cubicBezTo>
                    <a:pt x="1140" y="1"/>
                    <a:pt x="1127" y="1"/>
                    <a:pt x="1114" y="2"/>
                  </a:cubicBezTo>
                  <a:cubicBezTo>
                    <a:pt x="724" y="17"/>
                    <a:pt x="382" y="264"/>
                    <a:pt x="246" y="631"/>
                  </a:cubicBezTo>
                  <a:cubicBezTo>
                    <a:pt x="0" y="1294"/>
                    <a:pt x="520" y="1929"/>
                    <a:pt x="1147" y="1929"/>
                  </a:cubicBezTo>
                  <a:cubicBezTo>
                    <a:pt x="1279" y="1929"/>
                    <a:pt x="1417" y="1901"/>
                    <a:pt x="1553" y="1838"/>
                  </a:cubicBezTo>
                  <a:cubicBezTo>
                    <a:pt x="2036" y="1614"/>
                    <a:pt x="2247" y="1044"/>
                    <a:pt x="2026" y="561"/>
                  </a:cubicBezTo>
                  <a:cubicBezTo>
                    <a:pt x="1869" y="219"/>
                    <a:pt x="1528" y="1"/>
                    <a:pt x="11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5"/>
            <p:cNvSpPr/>
            <p:nvPr/>
          </p:nvSpPr>
          <p:spPr>
            <a:xfrm>
              <a:off x="4768225" y="3176600"/>
              <a:ext cx="45525" cy="39100"/>
            </a:xfrm>
            <a:custGeom>
              <a:avLst/>
              <a:gdLst/>
              <a:ahLst/>
              <a:cxnLst/>
              <a:rect l="l" t="t" r="r" b="b"/>
              <a:pathLst>
                <a:path w="1821" h="1564" extrusionOk="0">
                  <a:moveTo>
                    <a:pt x="932" y="0"/>
                  </a:moveTo>
                  <a:cubicBezTo>
                    <a:pt x="628" y="0"/>
                    <a:pt x="324" y="172"/>
                    <a:pt x="199" y="508"/>
                  </a:cubicBezTo>
                  <a:cubicBezTo>
                    <a:pt x="0" y="1047"/>
                    <a:pt x="421" y="1563"/>
                    <a:pt x="929" y="1563"/>
                  </a:cubicBezTo>
                  <a:cubicBezTo>
                    <a:pt x="1036" y="1563"/>
                    <a:pt x="1148" y="1540"/>
                    <a:pt x="1258" y="1490"/>
                  </a:cubicBezTo>
                  <a:cubicBezTo>
                    <a:pt x="1648" y="1310"/>
                    <a:pt x="1820" y="845"/>
                    <a:pt x="1640" y="455"/>
                  </a:cubicBezTo>
                  <a:cubicBezTo>
                    <a:pt x="1500" y="150"/>
                    <a:pt x="1216" y="0"/>
                    <a:pt x="9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5"/>
            <p:cNvSpPr/>
            <p:nvPr/>
          </p:nvSpPr>
          <p:spPr>
            <a:xfrm>
              <a:off x="4756150" y="3035975"/>
              <a:ext cx="45525" cy="39100"/>
            </a:xfrm>
            <a:custGeom>
              <a:avLst/>
              <a:gdLst/>
              <a:ahLst/>
              <a:cxnLst/>
              <a:rect l="l" t="t" r="r" b="b"/>
              <a:pathLst>
                <a:path w="1821" h="1564" extrusionOk="0">
                  <a:moveTo>
                    <a:pt x="933" y="1"/>
                  </a:moveTo>
                  <a:cubicBezTo>
                    <a:pt x="629" y="1"/>
                    <a:pt x="325" y="173"/>
                    <a:pt x="200" y="511"/>
                  </a:cubicBezTo>
                  <a:cubicBezTo>
                    <a:pt x="0" y="1050"/>
                    <a:pt x="420" y="1564"/>
                    <a:pt x="928" y="1564"/>
                  </a:cubicBezTo>
                  <a:cubicBezTo>
                    <a:pt x="1036" y="1564"/>
                    <a:pt x="1147" y="1541"/>
                    <a:pt x="1258" y="1490"/>
                  </a:cubicBezTo>
                  <a:cubicBezTo>
                    <a:pt x="1651" y="1310"/>
                    <a:pt x="1820" y="845"/>
                    <a:pt x="1640" y="455"/>
                  </a:cubicBezTo>
                  <a:cubicBezTo>
                    <a:pt x="1501" y="150"/>
                    <a:pt x="1217"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5"/>
            <p:cNvSpPr/>
            <p:nvPr/>
          </p:nvSpPr>
          <p:spPr>
            <a:xfrm>
              <a:off x="4677025" y="2973175"/>
              <a:ext cx="325500" cy="296275"/>
            </a:xfrm>
            <a:custGeom>
              <a:avLst/>
              <a:gdLst/>
              <a:ahLst/>
              <a:cxnLst/>
              <a:rect l="l" t="t" r="r" b="b"/>
              <a:pathLst>
                <a:path w="13020" h="11851" extrusionOk="0">
                  <a:moveTo>
                    <a:pt x="4637" y="572"/>
                  </a:moveTo>
                  <a:cubicBezTo>
                    <a:pt x="5264" y="572"/>
                    <a:pt x="5878" y="831"/>
                    <a:pt x="6590" y="992"/>
                  </a:cubicBezTo>
                  <a:cubicBezTo>
                    <a:pt x="6720" y="1021"/>
                    <a:pt x="6847" y="1033"/>
                    <a:pt x="6971" y="1033"/>
                  </a:cubicBezTo>
                  <a:cubicBezTo>
                    <a:pt x="7540" y="1033"/>
                    <a:pt x="8058" y="783"/>
                    <a:pt x="8586" y="783"/>
                  </a:cubicBezTo>
                  <a:cubicBezTo>
                    <a:pt x="8905" y="783"/>
                    <a:pt x="9227" y="874"/>
                    <a:pt x="9567" y="1166"/>
                  </a:cubicBezTo>
                  <a:cubicBezTo>
                    <a:pt x="10099" y="1624"/>
                    <a:pt x="10137" y="2392"/>
                    <a:pt x="10338" y="3041"/>
                  </a:cubicBezTo>
                  <a:cubicBezTo>
                    <a:pt x="10371" y="3154"/>
                    <a:pt x="10415" y="3265"/>
                    <a:pt x="10464" y="3370"/>
                  </a:cubicBezTo>
                  <a:cubicBezTo>
                    <a:pt x="10785" y="4066"/>
                    <a:pt x="11570" y="4290"/>
                    <a:pt x="12015" y="4883"/>
                  </a:cubicBezTo>
                  <a:cubicBezTo>
                    <a:pt x="12336" y="5319"/>
                    <a:pt x="12413" y="5887"/>
                    <a:pt x="12223" y="6393"/>
                  </a:cubicBezTo>
                  <a:cubicBezTo>
                    <a:pt x="11866" y="7307"/>
                    <a:pt x="10648" y="7336"/>
                    <a:pt x="10245" y="8206"/>
                  </a:cubicBezTo>
                  <a:cubicBezTo>
                    <a:pt x="9762" y="9252"/>
                    <a:pt x="10076" y="10590"/>
                    <a:pt x="8786" y="11137"/>
                  </a:cubicBezTo>
                  <a:cubicBezTo>
                    <a:pt x="8709" y="11170"/>
                    <a:pt x="8630" y="11198"/>
                    <a:pt x="8548" y="11222"/>
                  </a:cubicBezTo>
                  <a:cubicBezTo>
                    <a:pt x="8405" y="11260"/>
                    <a:pt x="8268" y="11277"/>
                    <a:pt x="8135" y="11277"/>
                  </a:cubicBezTo>
                  <a:cubicBezTo>
                    <a:pt x="7399" y="11277"/>
                    <a:pt x="6785" y="10766"/>
                    <a:pt x="6046" y="10533"/>
                  </a:cubicBezTo>
                  <a:cubicBezTo>
                    <a:pt x="5898" y="10487"/>
                    <a:pt x="5751" y="10468"/>
                    <a:pt x="5606" y="10468"/>
                  </a:cubicBezTo>
                  <a:cubicBezTo>
                    <a:pt x="5363" y="10468"/>
                    <a:pt x="5124" y="10520"/>
                    <a:pt x="4885" y="10585"/>
                  </a:cubicBezTo>
                  <a:cubicBezTo>
                    <a:pt x="4726" y="10626"/>
                    <a:pt x="4569" y="10675"/>
                    <a:pt x="4412" y="10716"/>
                  </a:cubicBezTo>
                  <a:cubicBezTo>
                    <a:pt x="4228" y="10770"/>
                    <a:pt x="4038" y="10805"/>
                    <a:pt x="3847" y="10826"/>
                  </a:cubicBezTo>
                  <a:cubicBezTo>
                    <a:pt x="3805" y="10829"/>
                    <a:pt x="3762" y="10831"/>
                    <a:pt x="3719" y="10831"/>
                  </a:cubicBezTo>
                  <a:cubicBezTo>
                    <a:pt x="3592" y="10831"/>
                    <a:pt x="3467" y="10817"/>
                    <a:pt x="3344" y="10790"/>
                  </a:cubicBezTo>
                  <a:cubicBezTo>
                    <a:pt x="2453" y="10574"/>
                    <a:pt x="2019" y="9593"/>
                    <a:pt x="1919" y="8782"/>
                  </a:cubicBezTo>
                  <a:cubicBezTo>
                    <a:pt x="1844" y="8173"/>
                    <a:pt x="1973" y="7636"/>
                    <a:pt x="1436" y="7184"/>
                  </a:cubicBezTo>
                  <a:cubicBezTo>
                    <a:pt x="948" y="6776"/>
                    <a:pt x="588" y="6139"/>
                    <a:pt x="791" y="5492"/>
                  </a:cubicBezTo>
                  <a:cubicBezTo>
                    <a:pt x="950" y="4975"/>
                    <a:pt x="1397" y="4662"/>
                    <a:pt x="1736" y="4274"/>
                  </a:cubicBezTo>
                  <a:cubicBezTo>
                    <a:pt x="2661" y="3216"/>
                    <a:pt x="2229" y="1788"/>
                    <a:pt x="3383" y="987"/>
                  </a:cubicBezTo>
                  <a:cubicBezTo>
                    <a:pt x="3601" y="830"/>
                    <a:pt x="3845" y="714"/>
                    <a:pt x="4104" y="640"/>
                  </a:cubicBezTo>
                  <a:lnTo>
                    <a:pt x="4107" y="640"/>
                  </a:lnTo>
                  <a:cubicBezTo>
                    <a:pt x="4286" y="592"/>
                    <a:pt x="4462" y="572"/>
                    <a:pt x="4637" y="572"/>
                  </a:cubicBezTo>
                  <a:close/>
                  <a:moveTo>
                    <a:pt x="4636" y="1"/>
                  </a:moveTo>
                  <a:cubicBezTo>
                    <a:pt x="4415" y="1"/>
                    <a:pt x="4189" y="27"/>
                    <a:pt x="3955" y="90"/>
                  </a:cubicBezTo>
                  <a:lnTo>
                    <a:pt x="3955" y="88"/>
                  </a:lnTo>
                  <a:cubicBezTo>
                    <a:pt x="3634" y="178"/>
                    <a:pt x="3329" y="321"/>
                    <a:pt x="3056" y="517"/>
                  </a:cubicBezTo>
                  <a:cubicBezTo>
                    <a:pt x="2250" y="1077"/>
                    <a:pt x="2052" y="1865"/>
                    <a:pt x="1878" y="2558"/>
                  </a:cubicBezTo>
                  <a:cubicBezTo>
                    <a:pt x="1752" y="3054"/>
                    <a:pt x="1636" y="3522"/>
                    <a:pt x="1305" y="3899"/>
                  </a:cubicBezTo>
                  <a:cubicBezTo>
                    <a:pt x="1228" y="3986"/>
                    <a:pt x="1138" y="4076"/>
                    <a:pt x="1043" y="4171"/>
                  </a:cubicBezTo>
                  <a:cubicBezTo>
                    <a:pt x="742" y="4472"/>
                    <a:pt x="403" y="4811"/>
                    <a:pt x="244" y="5325"/>
                  </a:cubicBezTo>
                  <a:cubicBezTo>
                    <a:pt x="0" y="6111"/>
                    <a:pt x="316" y="6994"/>
                    <a:pt x="1068" y="7623"/>
                  </a:cubicBezTo>
                  <a:cubicBezTo>
                    <a:pt x="1274" y="7795"/>
                    <a:pt x="1297" y="7955"/>
                    <a:pt x="1318" y="8402"/>
                  </a:cubicBezTo>
                  <a:cubicBezTo>
                    <a:pt x="1325" y="8538"/>
                    <a:pt x="1333" y="8692"/>
                    <a:pt x="1351" y="8851"/>
                  </a:cubicBezTo>
                  <a:cubicBezTo>
                    <a:pt x="1474" y="9871"/>
                    <a:pt x="2029" y="11060"/>
                    <a:pt x="3210" y="11347"/>
                  </a:cubicBezTo>
                  <a:cubicBezTo>
                    <a:pt x="3373" y="11385"/>
                    <a:pt x="3539" y="11403"/>
                    <a:pt x="3706" y="11403"/>
                  </a:cubicBezTo>
                  <a:cubicBezTo>
                    <a:pt x="3767" y="11403"/>
                    <a:pt x="3828" y="11401"/>
                    <a:pt x="3889" y="11396"/>
                  </a:cubicBezTo>
                  <a:cubicBezTo>
                    <a:pt x="4115" y="11376"/>
                    <a:pt x="4341" y="11335"/>
                    <a:pt x="4561" y="11270"/>
                  </a:cubicBezTo>
                  <a:cubicBezTo>
                    <a:pt x="4641" y="11250"/>
                    <a:pt x="4723" y="11227"/>
                    <a:pt x="4805" y="11201"/>
                  </a:cubicBezTo>
                  <a:cubicBezTo>
                    <a:pt x="4882" y="11180"/>
                    <a:pt x="4957" y="11157"/>
                    <a:pt x="5034" y="11137"/>
                  </a:cubicBezTo>
                  <a:cubicBezTo>
                    <a:pt x="5244" y="11081"/>
                    <a:pt x="5429" y="11043"/>
                    <a:pt x="5599" y="11043"/>
                  </a:cubicBezTo>
                  <a:cubicBezTo>
                    <a:pt x="5695" y="11043"/>
                    <a:pt x="5786" y="11055"/>
                    <a:pt x="5874" y="11083"/>
                  </a:cubicBezTo>
                  <a:cubicBezTo>
                    <a:pt x="6110" y="11155"/>
                    <a:pt x="6341" y="11268"/>
                    <a:pt x="6585" y="11386"/>
                  </a:cubicBezTo>
                  <a:cubicBezTo>
                    <a:pt x="7041" y="11608"/>
                    <a:pt x="7541" y="11851"/>
                    <a:pt x="8128" y="11851"/>
                  </a:cubicBezTo>
                  <a:cubicBezTo>
                    <a:pt x="8309" y="11851"/>
                    <a:pt x="8498" y="11828"/>
                    <a:pt x="8697" y="11774"/>
                  </a:cubicBezTo>
                  <a:cubicBezTo>
                    <a:pt x="8804" y="11746"/>
                    <a:pt x="8910" y="11710"/>
                    <a:pt x="9012" y="11666"/>
                  </a:cubicBezTo>
                  <a:cubicBezTo>
                    <a:pt x="10158" y="11178"/>
                    <a:pt x="10351" y="10192"/>
                    <a:pt x="10505" y="9401"/>
                  </a:cubicBezTo>
                  <a:cubicBezTo>
                    <a:pt x="10571" y="9054"/>
                    <a:pt x="10636" y="8728"/>
                    <a:pt x="10767" y="8448"/>
                  </a:cubicBezTo>
                  <a:cubicBezTo>
                    <a:pt x="10887" y="8188"/>
                    <a:pt x="11175" y="8024"/>
                    <a:pt x="11506" y="7831"/>
                  </a:cubicBezTo>
                  <a:cubicBezTo>
                    <a:pt x="11951" y="7577"/>
                    <a:pt x="12503" y="7259"/>
                    <a:pt x="12757" y="6604"/>
                  </a:cubicBezTo>
                  <a:cubicBezTo>
                    <a:pt x="13019" y="5910"/>
                    <a:pt x="12911" y="5135"/>
                    <a:pt x="12475" y="4539"/>
                  </a:cubicBezTo>
                  <a:cubicBezTo>
                    <a:pt x="12231" y="4213"/>
                    <a:pt x="11922" y="3989"/>
                    <a:pt x="11650" y="3789"/>
                  </a:cubicBezTo>
                  <a:cubicBezTo>
                    <a:pt x="11357" y="3576"/>
                    <a:pt x="11103" y="3391"/>
                    <a:pt x="10982" y="3129"/>
                  </a:cubicBezTo>
                  <a:cubicBezTo>
                    <a:pt x="10944" y="3044"/>
                    <a:pt x="10910" y="2959"/>
                    <a:pt x="10885" y="2869"/>
                  </a:cubicBezTo>
                  <a:cubicBezTo>
                    <a:pt x="10841" y="2728"/>
                    <a:pt x="10803" y="2571"/>
                    <a:pt x="10764" y="2404"/>
                  </a:cubicBezTo>
                  <a:cubicBezTo>
                    <a:pt x="10630" y="1837"/>
                    <a:pt x="10479" y="1195"/>
                    <a:pt x="9940" y="735"/>
                  </a:cubicBezTo>
                  <a:cubicBezTo>
                    <a:pt x="9472" y="332"/>
                    <a:pt x="9008" y="215"/>
                    <a:pt x="8584" y="215"/>
                  </a:cubicBezTo>
                  <a:cubicBezTo>
                    <a:pt x="8251" y="215"/>
                    <a:pt x="7942" y="288"/>
                    <a:pt x="7677" y="350"/>
                  </a:cubicBezTo>
                  <a:cubicBezTo>
                    <a:pt x="7424" y="409"/>
                    <a:pt x="7196" y="462"/>
                    <a:pt x="6974" y="462"/>
                  </a:cubicBezTo>
                  <a:cubicBezTo>
                    <a:pt x="6886" y="462"/>
                    <a:pt x="6800" y="454"/>
                    <a:pt x="6714" y="434"/>
                  </a:cubicBezTo>
                  <a:cubicBezTo>
                    <a:pt x="6498" y="386"/>
                    <a:pt x="6285" y="324"/>
                    <a:pt x="6077" y="268"/>
                  </a:cubicBezTo>
                  <a:cubicBezTo>
                    <a:pt x="5613" y="135"/>
                    <a:pt x="5139" y="1"/>
                    <a:pt x="4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5"/>
            <p:cNvSpPr/>
            <p:nvPr/>
          </p:nvSpPr>
          <p:spPr>
            <a:xfrm>
              <a:off x="4969800" y="2968775"/>
              <a:ext cx="610325" cy="702750"/>
            </a:xfrm>
            <a:custGeom>
              <a:avLst/>
              <a:gdLst/>
              <a:ahLst/>
              <a:cxnLst/>
              <a:rect l="l" t="t" r="r" b="b"/>
              <a:pathLst>
                <a:path w="24413" h="28110" extrusionOk="0">
                  <a:moveTo>
                    <a:pt x="17693" y="0"/>
                  </a:moveTo>
                  <a:cubicBezTo>
                    <a:pt x="17045" y="0"/>
                    <a:pt x="16373" y="90"/>
                    <a:pt x="15691" y="274"/>
                  </a:cubicBezTo>
                  <a:cubicBezTo>
                    <a:pt x="12673" y="1086"/>
                    <a:pt x="9637" y="3654"/>
                    <a:pt x="6912" y="7699"/>
                  </a:cubicBezTo>
                  <a:cubicBezTo>
                    <a:pt x="3889" y="12186"/>
                    <a:pt x="1" y="21165"/>
                    <a:pt x="2428" y="26158"/>
                  </a:cubicBezTo>
                  <a:cubicBezTo>
                    <a:pt x="3050" y="27436"/>
                    <a:pt x="4188" y="28109"/>
                    <a:pt x="5650" y="28109"/>
                  </a:cubicBezTo>
                  <a:cubicBezTo>
                    <a:pt x="6125" y="28109"/>
                    <a:pt x="6633" y="28038"/>
                    <a:pt x="7169" y="27894"/>
                  </a:cubicBezTo>
                  <a:cubicBezTo>
                    <a:pt x="7467" y="27812"/>
                    <a:pt x="7760" y="27714"/>
                    <a:pt x="8045" y="27599"/>
                  </a:cubicBezTo>
                  <a:cubicBezTo>
                    <a:pt x="8186" y="27545"/>
                    <a:pt x="8325" y="27483"/>
                    <a:pt x="8461" y="27422"/>
                  </a:cubicBezTo>
                  <a:cubicBezTo>
                    <a:pt x="8787" y="27270"/>
                    <a:pt x="9098" y="27085"/>
                    <a:pt x="9396" y="26905"/>
                  </a:cubicBezTo>
                  <a:lnTo>
                    <a:pt x="9632" y="26764"/>
                  </a:lnTo>
                  <a:cubicBezTo>
                    <a:pt x="12976" y="24810"/>
                    <a:pt x="16361" y="21933"/>
                    <a:pt x="18922" y="18874"/>
                  </a:cubicBezTo>
                  <a:cubicBezTo>
                    <a:pt x="21909" y="15301"/>
                    <a:pt x="23720" y="11618"/>
                    <a:pt x="24151" y="8223"/>
                  </a:cubicBezTo>
                  <a:cubicBezTo>
                    <a:pt x="24413" y="6191"/>
                    <a:pt x="23966" y="4234"/>
                    <a:pt x="22898" y="2709"/>
                  </a:cubicBezTo>
                  <a:cubicBezTo>
                    <a:pt x="21663" y="948"/>
                    <a:pt x="19797" y="0"/>
                    <a:pt x="17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5"/>
            <p:cNvSpPr/>
            <p:nvPr/>
          </p:nvSpPr>
          <p:spPr>
            <a:xfrm>
              <a:off x="5157300" y="3040600"/>
              <a:ext cx="415700" cy="611550"/>
            </a:xfrm>
            <a:custGeom>
              <a:avLst/>
              <a:gdLst/>
              <a:ahLst/>
              <a:cxnLst/>
              <a:rect l="l" t="t" r="r" b="b"/>
              <a:pathLst>
                <a:path w="16628" h="24462" extrusionOk="0">
                  <a:moveTo>
                    <a:pt x="15164" y="0"/>
                  </a:moveTo>
                  <a:cubicBezTo>
                    <a:pt x="13703" y="87"/>
                    <a:pt x="10983" y="1582"/>
                    <a:pt x="10364" y="1962"/>
                  </a:cubicBezTo>
                  <a:cubicBezTo>
                    <a:pt x="8710" y="2972"/>
                    <a:pt x="7251" y="4271"/>
                    <a:pt x="6003" y="5784"/>
                  </a:cubicBezTo>
                  <a:cubicBezTo>
                    <a:pt x="1911" y="10721"/>
                    <a:pt x="0" y="17889"/>
                    <a:pt x="440" y="24461"/>
                  </a:cubicBezTo>
                  <a:cubicBezTo>
                    <a:pt x="573" y="24407"/>
                    <a:pt x="709" y="24348"/>
                    <a:pt x="840" y="24289"/>
                  </a:cubicBezTo>
                  <a:cubicBezTo>
                    <a:pt x="1238" y="24104"/>
                    <a:pt x="1611" y="23868"/>
                    <a:pt x="1988" y="23645"/>
                  </a:cubicBezTo>
                  <a:cubicBezTo>
                    <a:pt x="6331" y="21104"/>
                    <a:pt x="11057" y="16833"/>
                    <a:pt x="13890" y="12051"/>
                  </a:cubicBezTo>
                  <a:cubicBezTo>
                    <a:pt x="15179" y="9870"/>
                    <a:pt x="16078" y="7590"/>
                    <a:pt x="16368" y="5312"/>
                  </a:cubicBezTo>
                  <a:cubicBezTo>
                    <a:pt x="16628" y="3293"/>
                    <a:pt x="16155" y="1415"/>
                    <a:pt x="15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5"/>
            <p:cNvSpPr/>
            <p:nvPr/>
          </p:nvSpPr>
          <p:spPr>
            <a:xfrm>
              <a:off x="5157300" y="3185200"/>
              <a:ext cx="347275" cy="466950"/>
            </a:xfrm>
            <a:custGeom>
              <a:avLst/>
              <a:gdLst/>
              <a:ahLst/>
              <a:cxnLst/>
              <a:rect l="l" t="t" r="r" b="b"/>
              <a:pathLst>
                <a:path w="13891" h="18678" extrusionOk="0">
                  <a:moveTo>
                    <a:pt x="6003" y="0"/>
                  </a:moveTo>
                  <a:cubicBezTo>
                    <a:pt x="1911" y="4937"/>
                    <a:pt x="0" y="12105"/>
                    <a:pt x="440" y="18677"/>
                  </a:cubicBezTo>
                  <a:cubicBezTo>
                    <a:pt x="573" y="18623"/>
                    <a:pt x="709" y="18564"/>
                    <a:pt x="840" y="18505"/>
                  </a:cubicBezTo>
                  <a:cubicBezTo>
                    <a:pt x="1238" y="18320"/>
                    <a:pt x="1611" y="18084"/>
                    <a:pt x="1988" y="17861"/>
                  </a:cubicBezTo>
                  <a:cubicBezTo>
                    <a:pt x="6331" y="15320"/>
                    <a:pt x="11057" y="11049"/>
                    <a:pt x="13890" y="6267"/>
                  </a:cubicBezTo>
                  <a:cubicBezTo>
                    <a:pt x="13171" y="6105"/>
                    <a:pt x="12533" y="6006"/>
                    <a:pt x="11769" y="6006"/>
                  </a:cubicBezTo>
                  <a:cubicBezTo>
                    <a:pt x="11553" y="6006"/>
                    <a:pt x="11328" y="6014"/>
                    <a:pt x="11088" y="6031"/>
                  </a:cubicBezTo>
                  <a:cubicBezTo>
                    <a:pt x="8810" y="6185"/>
                    <a:pt x="7649" y="6966"/>
                    <a:pt x="7215" y="7145"/>
                  </a:cubicBezTo>
                  <a:cubicBezTo>
                    <a:pt x="7390" y="7071"/>
                    <a:pt x="7261" y="4582"/>
                    <a:pt x="7217" y="4205"/>
                  </a:cubicBezTo>
                  <a:cubicBezTo>
                    <a:pt x="7063" y="2748"/>
                    <a:pt x="6740" y="1279"/>
                    <a:pt x="60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5"/>
            <p:cNvSpPr/>
            <p:nvPr/>
          </p:nvSpPr>
          <p:spPr>
            <a:xfrm>
              <a:off x="5126350" y="3046325"/>
              <a:ext cx="249850" cy="284225"/>
            </a:xfrm>
            <a:custGeom>
              <a:avLst/>
              <a:gdLst/>
              <a:ahLst/>
              <a:cxnLst/>
              <a:rect l="l" t="t" r="r" b="b"/>
              <a:pathLst>
                <a:path w="9994" h="11369" extrusionOk="0">
                  <a:moveTo>
                    <a:pt x="9394" y="1"/>
                  </a:moveTo>
                  <a:cubicBezTo>
                    <a:pt x="9364" y="1"/>
                    <a:pt x="9333" y="4"/>
                    <a:pt x="9300" y="10"/>
                  </a:cubicBezTo>
                  <a:cubicBezTo>
                    <a:pt x="4729" y="919"/>
                    <a:pt x="781" y="6310"/>
                    <a:pt x="52" y="10836"/>
                  </a:cubicBezTo>
                  <a:cubicBezTo>
                    <a:pt x="0" y="11157"/>
                    <a:pt x="258" y="11368"/>
                    <a:pt x="516" y="11368"/>
                  </a:cubicBezTo>
                  <a:cubicBezTo>
                    <a:pt x="671" y="11368"/>
                    <a:pt x="825" y="11293"/>
                    <a:pt x="915" y="11121"/>
                  </a:cubicBezTo>
                  <a:lnTo>
                    <a:pt x="915" y="11121"/>
                  </a:lnTo>
                  <a:cubicBezTo>
                    <a:pt x="915" y="11121"/>
                    <a:pt x="915" y="11121"/>
                    <a:pt x="915" y="11121"/>
                  </a:cubicBezTo>
                  <a:cubicBezTo>
                    <a:pt x="915" y="11121"/>
                    <a:pt x="915" y="11121"/>
                    <a:pt x="915" y="11121"/>
                  </a:cubicBezTo>
                  <a:lnTo>
                    <a:pt x="915" y="11121"/>
                  </a:lnTo>
                  <a:cubicBezTo>
                    <a:pt x="915" y="11121"/>
                    <a:pt x="915" y="11121"/>
                    <a:pt x="915" y="11121"/>
                  </a:cubicBezTo>
                  <a:lnTo>
                    <a:pt x="915" y="11121"/>
                  </a:lnTo>
                  <a:cubicBezTo>
                    <a:pt x="916" y="11117"/>
                    <a:pt x="2439" y="7978"/>
                    <a:pt x="4564" y="5285"/>
                  </a:cubicBezTo>
                  <a:cubicBezTo>
                    <a:pt x="7117" y="2083"/>
                    <a:pt x="8913" y="1379"/>
                    <a:pt x="9601" y="809"/>
                  </a:cubicBezTo>
                  <a:cubicBezTo>
                    <a:pt x="9994" y="581"/>
                    <a:pt x="9808" y="1"/>
                    <a:pt x="9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5"/>
            <p:cNvSpPr/>
            <p:nvPr/>
          </p:nvSpPr>
          <p:spPr>
            <a:xfrm>
              <a:off x="4962025" y="2961575"/>
              <a:ext cx="625425" cy="717125"/>
            </a:xfrm>
            <a:custGeom>
              <a:avLst/>
              <a:gdLst/>
              <a:ahLst/>
              <a:cxnLst/>
              <a:rect l="l" t="t" r="r" b="b"/>
              <a:pathLst>
                <a:path w="25017" h="28685" extrusionOk="0">
                  <a:moveTo>
                    <a:pt x="18010" y="1"/>
                  </a:moveTo>
                  <a:cubicBezTo>
                    <a:pt x="17336" y="1"/>
                    <a:pt x="16639" y="94"/>
                    <a:pt x="15930" y="285"/>
                  </a:cubicBezTo>
                  <a:lnTo>
                    <a:pt x="16079" y="839"/>
                  </a:lnTo>
                  <a:lnTo>
                    <a:pt x="16079" y="839"/>
                  </a:lnTo>
                  <a:cubicBezTo>
                    <a:pt x="16745" y="659"/>
                    <a:pt x="17387" y="575"/>
                    <a:pt x="17999" y="575"/>
                  </a:cubicBezTo>
                  <a:cubicBezTo>
                    <a:pt x="20115" y="575"/>
                    <a:pt x="21868" y="1584"/>
                    <a:pt x="22975" y="3161"/>
                  </a:cubicBezTo>
                  <a:cubicBezTo>
                    <a:pt x="23966" y="4576"/>
                    <a:pt x="24439" y="6454"/>
                    <a:pt x="24179" y="8473"/>
                  </a:cubicBezTo>
                  <a:cubicBezTo>
                    <a:pt x="23252" y="15741"/>
                    <a:pt x="16123" y="23104"/>
                    <a:pt x="9799" y="26806"/>
                  </a:cubicBezTo>
                  <a:cubicBezTo>
                    <a:pt x="9422" y="27029"/>
                    <a:pt x="9049" y="27265"/>
                    <a:pt x="8651" y="27450"/>
                  </a:cubicBezTo>
                  <a:cubicBezTo>
                    <a:pt x="8520" y="27509"/>
                    <a:pt x="8384" y="27568"/>
                    <a:pt x="8248" y="27622"/>
                  </a:cubicBezTo>
                  <a:cubicBezTo>
                    <a:pt x="7973" y="27733"/>
                    <a:pt x="7693" y="27828"/>
                    <a:pt x="7406" y="27905"/>
                  </a:cubicBezTo>
                  <a:cubicBezTo>
                    <a:pt x="6913" y="28038"/>
                    <a:pt x="6424" y="28111"/>
                    <a:pt x="5955" y="28111"/>
                  </a:cubicBezTo>
                  <a:cubicBezTo>
                    <a:pt x="4712" y="28111"/>
                    <a:pt x="3617" y="27596"/>
                    <a:pt x="2996" y="26320"/>
                  </a:cubicBezTo>
                  <a:cubicBezTo>
                    <a:pt x="651" y="21494"/>
                    <a:pt x="4460" y="12602"/>
                    <a:pt x="7459" y="8149"/>
                  </a:cubicBezTo>
                  <a:cubicBezTo>
                    <a:pt x="10411" y="3767"/>
                    <a:pt x="13431" y="1551"/>
                    <a:pt x="16076" y="839"/>
                  </a:cubicBezTo>
                  <a:cubicBezTo>
                    <a:pt x="16077" y="839"/>
                    <a:pt x="16078" y="839"/>
                    <a:pt x="16079" y="839"/>
                  </a:cubicBezTo>
                  <a:lnTo>
                    <a:pt x="16079" y="839"/>
                  </a:lnTo>
                  <a:lnTo>
                    <a:pt x="16079" y="839"/>
                  </a:lnTo>
                  <a:lnTo>
                    <a:pt x="16079" y="839"/>
                  </a:lnTo>
                  <a:lnTo>
                    <a:pt x="16079" y="839"/>
                  </a:lnTo>
                  <a:cubicBezTo>
                    <a:pt x="16079" y="839"/>
                    <a:pt x="16079" y="839"/>
                    <a:pt x="16079" y="839"/>
                  </a:cubicBezTo>
                  <a:lnTo>
                    <a:pt x="16079" y="839"/>
                  </a:lnTo>
                  <a:lnTo>
                    <a:pt x="15927" y="285"/>
                  </a:lnTo>
                  <a:cubicBezTo>
                    <a:pt x="12840" y="1117"/>
                    <a:pt x="9748" y="3724"/>
                    <a:pt x="6984" y="7828"/>
                  </a:cubicBezTo>
                  <a:cubicBezTo>
                    <a:pt x="3928" y="12366"/>
                    <a:pt x="1" y="21468"/>
                    <a:pt x="2482" y="26572"/>
                  </a:cubicBezTo>
                  <a:cubicBezTo>
                    <a:pt x="3155" y="27954"/>
                    <a:pt x="4378" y="28685"/>
                    <a:pt x="5948" y="28685"/>
                  </a:cubicBezTo>
                  <a:cubicBezTo>
                    <a:pt x="6451" y="28685"/>
                    <a:pt x="6990" y="28610"/>
                    <a:pt x="7557" y="28457"/>
                  </a:cubicBezTo>
                  <a:cubicBezTo>
                    <a:pt x="7863" y="28375"/>
                    <a:pt x="8166" y="28272"/>
                    <a:pt x="8461" y="28154"/>
                  </a:cubicBezTo>
                  <a:cubicBezTo>
                    <a:pt x="8618" y="28092"/>
                    <a:pt x="8759" y="28031"/>
                    <a:pt x="8893" y="27969"/>
                  </a:cubicBezTo>
                  <a:cubicBezTo>
                    <a:pt x="9234" y="27812"/>
                    <a:pt x="9553" y="27622"/>
                    <a:pt x="9858" y="27437"/>
                  </a:cubicBezTo>
                  <a:cubicBezTo>
                    <a:pt x="9935" y="27391"/>
                    <a:pt x="10012" y="27345"/>
                    <a:pt x="10089" y="27299"/>
                  </a:cubicBezTo>
                  <a:cubicBezTo>
                    <a:pt x="13459" y="25329"/>
                    <a:pt x="16870" y="22429"/>
                    <a:pt x="19454" y="19344"/>
                  </a:cubicBezTo>
                  <a:cubicBezTo>
                    <a:pt x="22477" y="15733"/>
                    <a:pt x="24308" y="11999"/>
                    <a:pt x="24747" y="8547"/>
                  </a:cubicBezTo>
                  <a:cubicBezTo>
                    <a:pt x="25017" y="6446"/>
                    <a:pt x="24554" y="4417"/>
                    <a:pt x="23442" y="2832"/>
                  </a:cubicBezTo>
                  <a:cubicBezTo>
                    <a:pt x="22153" y="991"/>
                    <a:pt x="20205" y="1"/>
                    <a:pt x="18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5"/>
            <p:cNvSpPr/>
            <p:nvPr/>
          </p:nvSpPr>
          <p:spPr>
            <a:xfrm>
              <a:off x="3713700" y="3376325"/>
              <a:ext cx="744250" cy="505200"/>
            </a:xfrm>
            <a:custGeom>
              <a:avLst/>
              <a:gdLst/>
              <a:ahLst/>
              <a:cxnLst/>
              <a:rect l="l" t="t" r="r" b="b"/>
              <a:pathLst>
                <a:path w="29770" h="20208" extrusionOk="0">
                  <a:moveTo>
                    <a:pt x="7810" y="1"/>
                  </a:moveTo>
                  <a:cubicBezTo>
                    <a:pt x="6869" y="1"/>
                    <a:pt x="5985" y="110"/>
                    <a:pt x="5168" y="330"/>
                  </a:cubicBezTo>
                  <a:cubicBezTo>
                    <a:pt x="2270" y="1108"/>
                    <a:pt x="398" y="3250"/>
                    <a:pt x="159" y="6052"/>
                  </a:cubicBezTo>
                  <a:cubicBezTo>
                    <a:pt x="0" y="7909"/>
                    <a:pt x="596" y="9825"/>
                    <a:pt x="1842" y="11451"/>
                  </a:cubicBezTo>
                  <a:cubicBezTo>
                    <a:pt x="3922" y="14171"/>
                    <a:pt x="7335" y="16449"/>
                    <a:pt x="11712" y="18036"/>
                  </a:cubicBezTo>
                  <a:cubicBezTo>
                    <a:pt x="15462" y="19397"/>
                    <a:pt x="19835" y="20186"/>
                    <a:pt x="23706" y="20199"/>
                  </a:cubicBezTo>
                  <a:lnTo>
                    <a:pt x="23981" y="20204"/>
                  </a:lnTo>
                  <a:cubicBezTo>
                    <a:pt x="24104" y="20206"/>
                    <a:pt x="24229" y="20207"/>
                    <a:pt x="24355" y="20207"/>
                  </a:cubicBezTo>
                  <a:cubicBezTo>
                    <a:pt x="24584" y="20207"/>
                    <a:pt x="24817" y="20201"/>
                    <a:pt x="25049" y="20178"/>
                  </a:cubicBezTo>
                  <a:cubicBezTo>
                    <a:pt x="25198" y="20165"/>
                    <a:pt x="25350" y="20147"/>
                    <a:pt x="25499" y="20124"/>
                  </a:cubicBezTo>
                  <a:cubicBezTo>
                    <a:pt x="25804" y="20081"/>
                    <a:pt x="26105" y="20019"/>
                    <a:pt x="26403" y="19939"/>
                  </a:cubicBezTo>
                  <a:cubicBezTo>
                    <a:pt x="28594" y="19351"/>
                    <a:pt x="29770" y="17936"/>
                    <a:pt x="29634" y="16059"/>
                  </a:cubicBezTo>
                  <a:cubicBezTo>
                    <a:pt x="29225" y="10521"/>
                    <a:pt x="21356" y="4709"/>
                    <a:pt x="16489" y="2343"/>
                  </a:cubicBezTo>
                  <a:cubicBezTo>
                    <a:pt x="13291" y="791"/>
                    <a:pt x="10343" y="1"/>
                    <a:pt x="7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5"/>
            <p:cNvSpPr/>
            <p:nvPr/>
          </p:nvSpPr>
          <p:spPr>
            <a:xfrm>
              <a:off x="3721075" y="3510375"/>
              <a:ext cx="629075" cy="363950"/>
            </a:xfrm>
            <a:custGeom>
              <a:avLst/>
              <a:gdLst/>
              <a:ahLst/>
              <a:cxnLst/>
              <a:rect l="l" t="t" r="r" b="b"/>
              <a:pathLst>
                <a:path w="25163" h="14558" extrusionOk="0">
                  <a:moveTo>
                    <a:pt x="5088" y="0"/>
                  </a:moveTo>
                  <a:cubicBezTo>
                    <a:pt x="4113" y="0"/>
                    <a:pt x="1359" y="106"/>
                    <a:pt x="149" y="716"/>
                  </a:cubicBezTo>
                  <a:cubicBezTo>
                    <a:pt x="0" y="2439"/>
                    <a:pt x="535" y="4299"/>
                    <a:pt x="1773" y="5914"/>
                  </a:cubicBezTo>
                  <a:cubicBezTo>
                    <a:pt x="3167" y="7738"/>
                    <a:pt x="5091" y="9261"/>
                    <a:pt x="7300" y="10499"/>
                  </a:cubicBezTo>
                  <a:cubicBezTo>
                    <a:pt x="12149" y="13211"/>
                    <a:pt x="18380" y="14534"/>
                    <a:pt x="23411" y="14552"/>
                  </a:cubicBezTo>
                  <a:cubicBezTo>
                    <a:pt x="23624" y="14553"/>
                    <a:pt x="23837" y="14558"/>
                    <a:pt x="24051" y="14558"/>
                  </a:cubicBezTo>
                  <a:cubicBezTo>
                    <a:pt x="24277" y="14558"/>
                    <a:pt x="24504" y="14552"/>
                    <a:pt x="24728" y="14531"/>
                  </a:cubicBezTo>
                  <a:cubicBezTo>
                    <a:pt x="24872" y="14518"/>
                    <a:pt x="25019" y="14500"/>
                    <a:pt x="25163" y="14480"/>
                  </a:cubicBezTo>
                  <a:cubicBezTo>
                    <a:pt x="22242" y="8575"/>
                    <a:pt x="16990" y="3336"/>
                    <a:pt x="10972" y="1122"/>
                  </a:cubicBezTo>
                  <a:cubicBezTo>
                    <a:pt x="9136" y="438"/>
                    <a:pt x="7220" y="46"/>
                    <a:pt x="5283" y="2"/>
                  </a:cubicBezTo>
                  <a:cubicBezTo>
                    <a:pt x="5230" y="1"/>
                    <a:pt x="5165" y="0"/>
                    <a:pt x="50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5"/>
            <p:cNvSpPr/>
            <p:nvPr/>
          </p:nvSpPr>
          <p:spPr>
            <a:xfrm>
              <a:off x="3903550" y="3538400"/>
              <a:ext cx="446600" cy="335925"/>
            </a:xfrm>
            <a:custGeom>
              <a:avLst/>
              <a:gdLst/>
              <a:ahLst/>
              <a:cxnLst/>
              <a:rect l="l" t="t" r="r" b="b"/>
              <a:pathLst>
                <a:path w="17864" h="13437" extrusionOk="0">
                  <a:moveTo>
                    <a:pt x="3673" y="1"/>
                  </a:moveTo>
                  <a:lnTo>
                    <a:pt x="3673" y="1"/>
                  </a:lnTo>
                  <a:cubicBezTo>
                    <a:pt x="3681" y="1475"/>
                    <a:pt x="4136" y="2908"/>
                    <a:pt x="4734" y="4246"/>
                  </a:cubicBezTo>
                  <a:cubicBezTo>
                    <a:pt x="4885" y="4588"/>
                    <a:pt x="6013" y="6787"/>
                    <a:pt x="6210" y="6787"/>
                  </a:cubicBezTo>
                  <a:cubicBezTo>
                    <a:pt x="6211" y="6787"/>
                    <a:pt x="6212" y="6786"/>
                    <a:pt x="6213" y="6786"/>
                  </a:cubicBezTo>
                  <a:lnTo>
                    <a:pt x="6213" y="6786"/>
                  </a:lnTo>
                  <a:cubicBezTo>
                    <a:pt x="5748" y="6848"/>
                    <a:pt x="4351" y="6758"/>
                    <a:pt x="2304" y="7765"/>
                  </a:cubicBezTo>
                  <a:cubicBezTo>
                    <a:pt x="1323" y="8253"/>
                    <a:pt x="692" y="8736"/>
                    <a:pt x="1" y="9378"/>
                  </a:cubicBezTo>
                  <a:cubicBezTo>
                    <a:pt x="4850" y="12090"/>
                    <a:pt x="11081" y="13413"/>
                    <a:pt x="16112" y="13431"/>
                  </a:cubicBezTo>
                  <a:cubicBezTo>
                    <a:pt x="16325" y="13432"/>
                    <a:pt x="16538" y="13437"/>
                    <a:pt x="16752" y="13437"/>
                  </a:cubicBezTo>
                  <a:cubicBezTo>
                    <a:pt x="16978" y="13437"/>
                    <a:pt x="17205" y="13431"/>
                    <a:pt x="17429" y="13410"/>
                  </a:cubicBezTo>
                  <a:cubicBezTo>
                    <a:pt x="17573" y="13397"/>
                    <a:pt x="17720" y="13379"/>
                    <a:pt x="17864" y="13359"/>
                  </a:cubicBezTo>
                  <a:cubicBezTo>
                    <a:pt x="14943" y="7454"/>
                    <a:pt x="9691" y="2215"/>
                    <a:pt x="36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5"/>
            <p:cNvSpPr/>
            <p:nvPr/>
          </p:nvSpPr>
          <p:spPr>
            <a:xfrm>
              <a:off x="3869775" y="3433600"/>
              <a:ext cx="354075" cy="147575"/>
            </a:xfrm>
            <a:custGeom>
              <a:avLst/>
              <a:gdLst/>
              <a:ahLst/>
              <a:cxnLst/>
              <a:rect l="l" t="t" r="r" b="b"/>
              <a:pathLst>
                <a:path w="14163" h="5903" extrusionOk="0">
                  <a:moveTo>
                    <a:pt x="3204" y="0"/>
                  </a:moveTo>
                  <a:cubicBezTo>
                    <a:pt x="2250" y="0"/>
                    <a:pt x="1324" y="135"/>
                    <a:pt x="463" y="430"/>
                  </a:cubicBezTo>
                  <a:cubicBezTo>
                    <a:pt x="1" y="587"/>
                    <a:pt x="116" y="1270"/>
                    <a:pt x="602" y="1270"/>
                  </a:cubicBezTo>
                  <a:cubicBezTo>
                    <a:pt x="1483" y="1419"/>
                    <a:pt x="3391" y="1126"/>
                    <a:pt x="7205" y="2613"/>
                  </a:cubicBezTo>
                  <a:cubicBezTo>
                    <a:pt x="10398" y="3876"/>
                    <a:pt x="13294" y="5826"/>
                    <a:pt x="13292" y="5826"/>
                  </a:cubicBezTo>
                  <a:cubicBezTo>
                    <a:pt x="13292" y="5826"/>
                    <a:pt x="13292" y="5826"/>
                    <a:pt x="13292" y="5826"/>
                  </a:cubicBezTo>
                  <a:lnTo>
                    <a:pt x="13292" y="5826"/>
                  </a:lnTo>
                  <a:cubicBezTo>
                    <a:pt x="13375" y="5879"/>
                    <a:pt x="13460" y="5902"/>
                    <a:pt x="13540" y="5902"/>
                  </a:cubicBezTo>
                  <a:cubicBezTo>
                    <a:pt x="13888" y="5902"/>
                    <a:pt x="14162" y="5475"/>
                    <a:pt x="13895" y="5148"/>
                  </a:cubicBezTo>
                  <a:cubicBezTo>
                    <a:pt x="11560" y="2294"/>
                    <a:pt x="7139" y="0"/>
                    <a:pt x="32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5"/>
            <p:cNvSpPr/>
            <p:nvPr/>
          </p:nvSpPr>
          <p:spPr>
            <a:xfrm>
              <a:off x="3706375" y="3369150"/>
              <a:ext cx="759025" cy="519500"/>
            </a:xfrm>
            <a:custGeom>
              <a:avLst/>
              <a:gdLst/>
              <a:ahLst/>
              <a:cxnLst/>
              <a:rect l="l" t="t" r="r" b="b"/>
              <a:pathLst>
                <a:path w="30361" h="20780" extrusionOk="0">
                  <a:moveTo>
                    <a:pt x="8111" y="574"/>
                  </a:moveTo>
                  <a:cubicBezTo>
                    <a:pt x="10431" y="574"/>
                    <a:pt x="13285" y="1251"/>
                    <a:pt x="16659" y="2890"/>
                  </a:cubicBezTo>
                  <a:cubicBezTo>
                    <a:pt x="21487" y="5235"/>
                    <a:pt x="29246" y="11011"/>
                    <a:pt x="29639" y="16366"/>
                  </a:cubicBezTo>
                  <a:cubicBezTo>
                    <a:pt x="29783" y="18315"/>
                    <a:pt x="28419" y="19466"/>
                    <a:pt x="26621" y="19949"/>
                  </a:cubicBezTo>
                  <a:cubicBezTo>
                    <a:pt x="26336" y="20026"/>
                    <a:pt x="26046" y="20085"/>
                    <a:pt x="25751" y="20129"/>
                  </a:cubicBezTo>
                  <a:cubicBezTo>
                    <a:pt x="25607" y="20149"/>
                    <a:pt x="25463" y="20167"/>
                    <a:pt x="25316" y="20180"/>
                  </a:cubicBezTo>
                  <a:cubicBezTo>
                    <a:pt x="25092" y="20201"/>
                    <a:pt x="24865" y="20207"/>
                    <a:pt x="24639" y="20207"/>
                  </a:cubicBezTo>
                  <a:cubicBezTo>
                    <a:pt x="24425" y="20207"/>
                    <a:pt x="24212" y="20202"/>
                    <a:pt x="23999" y="20201"/>
                  </a:cubicBezTo>
                  <a:cubicBezTo>
                    <a:pt x="16671" y="20175"/>
                    <a:pt x="6811" y="17383"/>
                    <a:pt x="2361" y="11563"/>
                  </a:cubicBezTo>
                  <a:cubicBezTo>
                    <a:pt x="1125" y="9948"/>
                    <a:pt x="591" y="8088"/>
                    <a:pt x="737" y="6365"/>
                  </a:cubicBezTo>
                  <a:cubicBezTo>
                    <a:pt x="948" y="3889"/>
                    <a:pt x="2569" y="1693"/>
                    <a:pt x="5535" y="894"/>
                  </a:cubicBezTo>
                  <a:cubicBezTo>
                    <a:pt x="6304" y="687"/>
                    <a:pt x="7163" y="574"/>
                    <a:pt x="8111" y="574"/>
                  </a:cubicBezTo>
                  <a:close/>
                  <a:moveTo>
                    <a:pt x="8102" y="1"/>
                  </a:moveTo>
                  <a:cubicBezTo>
                    <a:pt x="7136" y="1"/>
                    <a:pt x="6228" y="113"/>
                    <a:pt x="5386" y="340"/>
                  </a:cubicBezTo>
                  <a:cubicBezTo>
                    <a:pt x="2368" y="1154"/>
                    <a:pt x="416" y="3386"/>
                    <a:pt x="167" y="6316"/>
                  </a:cubicBezTo>
                  <a:cubicBezTo>
                    <a:pt x="0" y="8242"/>
                    <a:pt x="619" y="10230"/>
                    <a:pt x="1906" y="11913"/>
                  </a:cubicBezTo>
                  <a:cubicBezTo>
                    <a:pt x="4020" y="14676"/>
                    <a:pt x="7479" y="16988"/>
                    <a:pt x="11907" y="18593"/>
                  </a:cubicBezTo>
                  <a:cubicBezTo>
                    <a:pt x="15688" y="19964"/>
                    <a:pt x="20092" y="20758"/>
                    <a:pt x="23999" y="20773"/>
                  </a:cubicBezTo>
                  <a:cubicBezTo>
                    <a:pt x="24086" y="20773"/>
                    <a:pt x="24176" y="20776"/>
                    <a:pt x="24266" y="20776"/>
                  </a:cubicBezTo>
                  <a:cubicBezTo>
                    <a:pt x="24393" y="20778"/>
                    <a:pt x="24522" y="20780"/>
                    <a:pt x="24651" y="20780"/>
                  </a:cubicBezTo>
                  <a:cubicBezTo>
                    <a:pt x="24888" y="20780"/>
                    <a:pt x="25128" y="20774"/>
                    <a:pt x="25370" y="20750"/>
                  </a:cubicBezTo>
                  <a:cubicBezTo>
                    <a:pt x="25514" y="20737"/>
                    <a:pt x="25668" y="20719"/>
                    <a:pt x="25833" y="20696"/>
                  </a:cubicBezTo>
                  <a:cubicBezTo>
                    <a:pt x="26149" y="20650"/>
                    <a:pt x="26462" y="20586"/>
                    <a:pt x="26770" y="20504"/>
                  </a:cubicBezTo>
                  <a:cubicBezTo>
                    <a:pt x="29107" y="19874"/>
                    <a:pt x="30361" y="18351"/>
                    <a:pt x="30212" y="16325"/>
                  </a:cubicBezTo>
                  <a:cubicBezTo>
                    <a:pt x="29796" y="10667"/>
                    <a:pt x="21831" y="4767"/>
                    <a:pt x="16908" y="2374"/>
                  </a:cubicBezTo>
                  <a:cubicBezTo>
                    <a:pt x="13670" y="801"/>
                    <a:pt x="10680" y="1"/>
                    <a:pt x="8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5"/>
            <p:cNvSpPr/>
            <p:nvPr/>
          </p:nvSpPr>
          <p:spPr>
            <a:xfrm>
              <a:off x="4239375" y="3532600"/>
              <a:ext cx="1215175" cy="1095475"/>
            </a:xfrm>
            <a:custGeom>
              <a:avLst/>
              <a:gdLst/>
              <a:ahLst/>
              <a:cxnLst/>
              <a:rect l="l" t="t" r="r" b="b"/>
              <a:pathLst>
                <a:path w="48607" h="43819" extrusionOk="0">
                  <a:moveTo>
                    <a:pt x="24410" y="1"/>
                  </a:moveTo>
                  <a:cubicBezTo>
                    <a:pt x="22450" y="1"/>
                    <a:pt x="20467" y="260"/>
                    <a:pt x="18500" y="790"/>
                  </a:cubicBezTo>
                  <a:cubicBezTo>
                    <a:pt x="12249" y="2470"/>
                    <a:pt x="7030" y="6774"/>
                    <a:pt x="4194" y="12594"/>
                  </a:cubicBezTo>
                  <a:cubicBezTo>
                    <a:pt x="1120" y="18907"/>
                    <a:pt x="0" y="28983"/>
                    <a:pt x="4798" y="36182"/>
                  </a:cubicBezTo>
                  <a:cubicBezTo>
                    <a:pt x="5270" y="36891"/>
                    <a:pt x="5805" y="37554"/>
                    <a:pt x="6395" y="38167"/>
                  </a:cubicBezTo>
                  <a:cubicBezTo>
                    <a:pt x="8016" y="39862"/>
                    <a:pt x="10066" y="41206"/>
                    <a:pt x="12487" y="42169"/>
                  </a:cubicBezTo>
                  <a:cubicBezTo>
                    <a:pt x="15252" y="43266"/>
                    <a:pt x="18425" y="43819"/>
                    <a:pt x="21733" y="43819"/>
                  </a:cubicBezTo>
                  <a:cubicBezTo>
                    <a:pt x="24412" y="43819"/>
                    <a:pt x="27179" y="43456"/>
                    <a:pt x="29891" y="42726"/>
                  </a:cubicBezTo>
                  <a:cubicBezTo>
                    <a:pt x="36864" y="40851"/>
                    <a:pt x="42519" y="36909"/>
                    <a:pt x="45817" y="31628"/>
                  </a:cubicBezTo>
                  <a:cubicBezTo>
                    <a:pt x="46708" y="30216"/>
                    <a:pt x="47363" y="28667"/>
                    <a:pt x="47764" y="27044"/>
                  </a:cubicBezTo>
                  <a:cubicBezTo>
                    <a:pt x="48606" y="23638"/>
                    <a:pt x="48270" y="19963"/>
                    <a:pt x="46793" y="16418"/>
                  </a:cubicBezTo>
                  <a:cubicBezTo>
                    <a:pt x="45334" y="12913"/>
                    <a:pt x="43408" y="9877"/>
                    <a:pt x="41073" y="7393"/>
                  </a:cubicBezTo>
                  <a:cubicBezTo>
                    <a:pt x="36549" y="2582"/>
                    <a:pt x="30594" y="1"/>
                    <a:pt x="24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5"/>
            <p:cNvSpPr/>
            <p:nvPr/>
          </p:nvSpPr>
          <p:spPr>
            <a:xfrm>
              <a:off x="4404450" y="4049250"/>
              <a:ext cx="1022100" cy="571775"/>
            </a:xfrm>
            <a:custGeom>
              <a:avLst/>
              <a:gdLst/>
              <a:ahLst/>
              <a:cxnLst/>
              <a:rect l="l" t="t" r="r" b="b"/>
              <a:pathLst>
                <a:path w="40884" h="22871" extrusionOk="0">
                  <a:moveTo>
                    <a:pt x="19563" y="0"/>
                  </a:moveTo>
                  <a:cubicBezTo>
                    <a:pt x="15248" y="0"/>
                    <a:pt x="11331" y="3188"/>
                    <a:pt x="9989" y="9486"/>
                  </a:cubicBezTo>
                  <a:cubicBezTo>
                    <a:pt x="9066" y="13819"/>
                    <a:pt x="5504" y="17421"/>
                    <a:pt x="1301" y="17421"/>
                  </a:cubicBezTo>
                  <a:cubicBezTo>
                    <a:pt x="873" y="17421"/>
                    <a:pt x="439" y="17384"/>
                    <a:pt x="0" y="17306"/>
                  </a:cubicBezTo>
                  <a:lnTo>
                    <a:pt x="0" y="17306"/>
                  </a:lnTo>
                  <a:cubicBezTo>
                    <a:pt x="1639" y="19019"/>
                    <a:pt x="3689" y="20324"/>
                    <a:pt x="5992" y="21238"/>
                  </a:cubicBezTo>
                  <a:cubicBezTo>
                    <a:pt x="6152" y="21303"/>
                    <a:pt x="6311" y="21359"/>
                    <a:pt x="6470" y="21418"/>
                  </a:cubicBezTo>
                  <a:cubicBezTo>
                    <a:pt x="6629" y="21480"/>
                    <a:pt x="6794" y="21536"/>
                    <a:pt x="6953" y="21593"/>
                  </a:cubicBezTo>
                  <a:cubicBezTo>
                    <a:pt x="7089" y="21639"/>
                    <a:pt x="7230" y="21685"/>
                    <a:pt x="7372" y="21731"/>
                  </a:cubicBezTo>
                  <a:cubicBezTo>
                    <a:pt x="7395" y="21739"/>
                    <a:pt x="7420" y="21744"/>
                    <a:pt x="7443" y="21755"/>
                  </a:cubicBezTo>
                  <a:cubicBezTo>
                    <a:pt x="7770" y="21855"/>
                    <a:pt x="8104" y="21950"/>
                    <a:pt x="8443" y="22040"/>
                  </a:cubicBezTo>
                  <a:cubicBezTo>
                    <a:pt x="8625" y="22088"/>
                    <a:pt x="8807" y="22135"/>
                    <a:pt x="8992" y="22181"/>
                  </a:cubicBezTo>
                  <a:cubicBezTo>
                    <a:pt x="9149" y="22217"/>
                    <a:pt x="9306" y="22253"/>
                    <a:pt x="9462" y="22286"/>
                  </a:cubicBezTo>
                  <a:cubicBezTo>
                    <a:pt x="9627" y="22322"/>
                    <a:pt x="9796" y="22356"/>
                    <a:pt x="9960" y="22389"/>
                  </a:cubicBezTo>
                  <a:cubicBezTo>
                    <a:pt x="9984" y="22392"/>
                    <a:pt x="10004" y="22397"/>
                    <a:pt x="10025" y="22399"/>
                  </a:cubicBezTo>
                  <a:cubicBezTo>
                    <a:pt x="10184" y="22433"/>
                    <a:pt x="10343" y="22461"/>
                    <a:pt x="10505" y="22489"/>
                  </a:cubicBezTo>
                  <a:cubicBezTo>
                    <a:pt x="10718" y="22525"/>
                    <a:pt x="10934" y="22561"/>
                    <a:pt x="11147" y="22589"/>
                  </a:cubicBezTo>
                  <a:cubicBezTo>
                    <a:pt x="11288" y="22610"/>
                    <a:pt x="11424" y="22628"/>
                    <a:pt x="11563" y="22648"/>
                  </a:cubicBezTo>
                  <a:cubicBezTo>
                    <a:pt x="11727" y="22669"/>
                    <a:pt x="11897" y="22689"/>
                    <a:pt x="12064" y="22707"/>
                  </a:cubicBezTo>
                  <a:cubicBezTo>
                    <a:pt x="13055" y="22816"/>
                    <a:pt x="14051" y="22871"/>
                    <a:pt x="15047" y="22871"/>
                  </a:cubicBezTo>
                  <a:cubicBezTo>
                    <a:pt x="15206" y="22871"/>
                    <a:pt x="15366" y="22870"/>
                    <a:pt x="15526" y="22867"/>
                  </a:cubicBezTo>
                  <a:cubicBezTo>
                    <a:pt x="15667" y="22867"/>
                    <a:pt x="15803" y="22864"/>
                    <a:pt x="15945" y="22859"/>
                  </a:cubicBezTo>
                  <a:cubicBezTo>
                    <a:pt x="16068" y="22856"/>
                    <a:pt x="16189" y="22851"/>
                    <a:pt x="16309" y="22846"/>
                  </a:cubicBezTo>
                  <a:cubicBezTo>
                    <a:pt x="16438" y="22841"/>
                    <a:pt x="16566" y="22838"/>
                    <a:pt x="16695" y="22828"/>
                  </a:cubicBezTo>
                  <a:cubicBezTo>
                    <a:pt x="17116" y="22808"/>
                    <a:pt x="17535" y="22777"/>
                    <a:pt x="17956" y="22736"/>
                  </a:cubicBezTo>
                  <a:cubicBezTo>
                    <a:pt x="18079" y="22723"/>
                    <a:pt x="18205" y="22713"/>
                    <a:pt x="18328" y="22697"/>
                  </a:cubicBezTo>
                  <a:cubicBezTo>
                    <a:pt x="18837" y="22643"/>
                    <a:pt x="19350" y="22579"/>
                    <a:pt x="19864" y="22497"/>
                  </a:cubicBezTo>
                  <a:cubicBezTo>
                    <a:pt x="20018" y="22474"/>
                    <a:pt x="20175" y="22448"/>
                    <a:pt x="20326" y="22422"/>
                  </a:cubicBezTo>
                  <a:lnTo>
                    <a:pt x="20555" y="22379"/>
                  </a:lnTo>
                  <a:cubicBezTo>
                    <a:pt x="20673" y="22361"/>
                    <a:pt x="20789" y="22338"/>
                    <a:pt x="20904" y="22317"/>
                  </a:cubicBezTo>
                  <a:cubicBezTo>
                    <a:pt x="23491" y="21824"/>
                    <a:pt x="26049" y="21005"/>
                    <a:pt x="28440" y="19867"/>
                  </a:cubicBezTo>
                  <a:cubicBezTo>
                    <a:pt x="29000" y="19602"/>
                    <a:pt x="29549" y="19320"/>
                    <a:pt x="30086" y="19019"/>
                  </a:cubicBezTo>
                  <a:cubicBezTo>
                    <a:pt x="30805" y="18619"/>
                    <a:pt x="31506" y="18190"/>
                    <a:pt x="32184" y="17733"/>
                  </a:cubicBezTo>
                  <a:cubicBezTo>
                    <a:pt x="32862" y="17275"/>
                    <a:pt x="33517" y="16787"/>
                    <a:pt x="34147" y="16269"/>
                  </a:cubicBezTo>
                  <a:cubicBezTo>
                    <a:pt x="34301" y="16138"/>
                    <a:pt x="34457" y="16007"/>
                    <a:pt x="34612" y="15873"/>
                  </a:cubicBezTo>
                  <a:cubicBezTo>
                    <a:pt x="35071" y="15475"/>
                    <a:pt x="35518" y="15059"/>
                    <a:pt x="35947" y="14622"/>
                  </a:cubicBezTo>
                  <a:cubicBezTo>
                    <a:pt x="36376" y="14188"/>
                    <a:pt x="36787" y="13739"/>
                    <a:pt x="37177" y="13274"/>
                  </a:cubicBezTo>
                  <a:cubicBezTo>
                    <a:pt x="37570" y="12809"/>
                    <a:pt x="37943" y="12329"/>
                    <a:pt x="38295" y="11830"/>
                  </a:cubicBezTo>
                  <a:cubicBezTo>
                    <a:pt x="38531" y="11497"/>
                    <a:pt x="38757" y="11160"/>
                    <a:pt x="38973" y="10813"/>
                  </a:cubicBezTo>
                  <a:cubicBezTo>
                    <a:pt x="39846" y="9424"/>
                    <a:pt x="40491" y="7903"/>
                    <a:pt x="40883" y="6311"/>
                  </a:cubicBezTo>
                  <a:lnTo>
                    <a:pt x="40883" y="6311"/>
                  </a:lnTo>
                  <a:cubicBezTo>
                    <a:pt x="39485" y="7452"/>
                    <a:pt x="37735" y="8076"/>
                    <a:pt x="35930" y="8076"/>
                  </a:cubicBezTo>
                  <a:cubicBezTo>
                    <a:pt x="35915" y="8076"/>
                    <a:pt x="35900" y="8076"/>
                    <a:pt x="35885" y="8075"/>
                  </a:cubicBezTo>
                  <a:cubicBezTo>
                    <a:pt x="35012" y="8070"/>
                    <a:pt x="34142" y="7939"/>
                    <a:pt x="33302" y="7685"/>
                  </a:cubicBezTo>
                  <a:cubicBezTo>
                    <a:pt x="30703" y="6917"/>
                    <a:pt x="29105" y="5184"/>
                    <a:pt x="27212" y="3386"/>
                  </a:cubicBezTo>
                  <a:cubicBezTo>
                    <a:pt x="24825" y="1123"/>
                    <a:pt x="22124" y="0"/>
                    <a:pt x="195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5"/>
            <p:cNvSpPr/>
            <p:nvPr/>
          </p:nvSpPr>
          <p:spPr>
            <a:xfrm>
              <a:off x="4761200" y="4092925"/>
              <a:ext cx="219475" cy="181100"/>
            </a:xfrm>
            <a:custGeom>
              <a:avLst/>
              <a:gdLst/>
              <a:ahLst/>
              <a:cxnLst/>
              <a:rect l="l" t="t" r="r" b="b"/>
              <a:pathLst>
                <a:path w="8779" h="7244" extrusionOk="0">
                  <a:moveTo>
                    <a:pt x="5379" y="1"/>
                  </a:moveTo>
                  <a:cubicBezTo>
                    <a:pt x="4809" y="1"/>
                    <a:pt x="4173" y="89"/>
                    <a:pt x="3555" y="254"/>
                  </a:cubicBezTo>
                  <a:cubicBezTo>
                    <a:pt x="2738" y="475"/>
                    <a:pt x="2001" y="814"/>
                    <a:pt x="1426" y="1235"/>
                  </a:cubicBezTo>
                  <a:cubicBezTo>
                    <a:pt x="421" y="1973"/>
                    <a:pt x="0" y="2969"/>
                    <a:pt x="239" y="4038"/>
                  </a:cubicBezTo>
                  <a:cubicBezTo>
                    <a:pt x="563" y="5489"/>
                    <a:pt x="2070" y="6834"/>
                    <a:pt x="3747" y="7166"/>
                  </a:cubicBezTo>
                  <a:cubicBezTo>
                    <a:pt x="4009" y="7218"/>
                    <a:pt x="4265" y="7244"/>
                    <a:pt x="4516" y="7244"/>
                  </a:cubicBezTo>
                  <a:cubicBezTo>
                    <a:pt x="4823" y="7244"/>
                    <a:pt x="5121" y="7205"/>
                    <a:pt x="5409" y="7127"/>
                  </a:cubicBezTo>
                  <a:cubicBezTo>
                    <a:pt x="5735" y="7040"/>
                    <a:pt x="6044" y="6904"/>
                    <a:pt x="6329" y="6719"/>
                  </a:cubicBezTo>
                  <a:cubicBezTo>
                    <a:pt x="7903" y="5694"/>
                    <a:pt x="8779" y="3776"/>
                    <a:pt x="8409" y="2157"/>
                  </a:cubicBezTo>
                  <a:cubicBezTo>
                    <a:pt x="8134" y="971"/>
                    <a:pt x="7240" y="198"/>
                    <a:pt x="5948" y="33"/>
                  </a:cubicBezTo>
                  <a:cubicBezTo>
                    <a:pt x="5879" y="26"/>
                    <a:pt x="5810" y="21"/>
                    <a:pt x="5733" y="13"/>
                  </a:cubicBezTo>
                  <a:cubicBezTo>
                    <a:pt x="5618" y="5"/>
                    <a:pt x="5500" y="1"/>
                    <a:pt x="5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5"/>
            <p:cNvSpPr/>
            <p:nvPr/>
          </p:nvSpPr>
          <p:spPr>
            <a:xfrm>
              <a:off x="4837725" y="3690125"/>
              <a:ext cx="336475" cy="331775"/>
            </a:xfrm>
            <a:custGeom>
              <a:avLst/>
              <a:gdLst/>
              <a:ahLst/>
              <a:cxnLst/>
              <a:rect l="l" t="t" r="r" b="b"/>
              <a:pathLst>
                <a:path w="13459" h="13271" extrusionOk="0">
                  <a:moveTo>
                    <a:pt x="5945" y="0"/>
                  </a:moveTo>
                  <a:cubicBezTo>
                    <a:pt x="5750" y="0"/>
                    <a:pt x="5559" y="119"/>
                    <a:pt x="5494" y="335"/>
                  </a:cubicBezTo>
                  <a:lnTo>
                    <a:pt x="4411" y="4041"/>
                  </a:lnTo>
                  <a:cubicBezTo>
                    <a:pt x="4364" y="4187"/>
                    <a:pt x="4251" y="4303"/>
                    <a:pt x="4107" y="4349"/>
                  </a:cubicBezTo>
                  <a:lnTo>
                    <a:pt x="437" y="5556"/>
                  </a:lnTo>
                  <a:cubicBezTo>
                    <a:pt x="70" y="5677"/>
                    <a:pt x="1" y="6165"/>
                    <a:pt x="319" y="6381"/>
                  </a:cubicBezTo>
                  <a:lnTo>
                    <a:pt x="3506" y="8561"/>
                  </a:lnTo>
                  <a:cubicBezTo>
                    <a:pt x="3563" y="8600"/>
                    <a:pt x="3609" y="8651"/>
                    <a:pt x="3643" y="8710"/>
                  </a:cubicBezTo>
                  <a:cubicBezTo>
                    <a:pt x="3686" y="8779"/>
                    <a:pt x="3709" y="8862"/>
                    <a:pt x="3709" y="8946"/>
                  </a:cubicBezTo>
                  <a:lnTo>
                    <a:pt x="3720" y="12807"/>
                  </a:lnTo>
                  <a:cubicBezTo>
                    <a:pt x="3721" y="13082"/>
                    <a:pt x="3948" y="13271"/>
                    <a:pt x="4189" y="13271"/>
                  </a:cubicBezTo>
                  <a:cubicBezTo>
                    <a:pt x="4285" y="13271"/>
                    <a:pt x="4384" y="13241"/>
                    <a:pt x="4472" y="13174"/>
                  </a:cubicBezTo>
                  <a:lnTo>
                    <a:pt x="7528" y="10814"/>
                  </a:lnTo>
                  <a:cubicBezTo>
                    <a:pt x="7611" y="10750"/>
                    <a:pt x="7711" y="10717"/>
                    <a:pt x="7814" y="10717"/>
                  </a:cubicBezTo>
                  <a:cubicBezTo>
                    <a:pt x="7862" y="10717"/>
                    <a:pt x="7910" y="10724"/>
                    <a:pt x="7957" y="10739"/>
                  </a:cubicBezTo>
                  <a:lnTo>
                    <a:pt x="11633" y="11923"/>
                  </a:lnTo>
                  <a:cubicBezTo>
                    <a:pt x="11681" y="11938"/>
                    <a:pt x="11729" y="11945"/>
                    <a:pt x="11776" y="11945"/>
                  </a:cubicBezTo>
                  <a:cubicBezTo>
                    <a:pt x="12082" y="11945"/>
                    <a:pt x="12325" y="11639"/>
                    <a:pt x="12213" y="11322"/>
                  </a:cubicBezTo>
                  <a:lnTo>
                    <a:pt x="10916" y="7688"/>
                  </a:lnTo>
                  <a:cubicBezTo>
                    <a:pt x="10862" y="7541"/>
                    <a:pt x="10885" y="7380"/>
                    <a:pt x="10978" y="7256"/>
                  </a:cubicBezTo>
                  <a:lnTo>
                    <a:pt x="13235" y="4128"/>
                  </a:lnTo>
                  <a:cubicBezTo>
                    <a:pt x="13459" y="3818"/>
                    <a:pt x="13236" y="3391"/>
                    <a:pt x="12858" y="3391"/>
                  </a:cubicBezTo>
                  <a:cubicBezTo>
                    <a:pt x="12854" y="3391"/>
                    <a:pt x="12849" y="3391"/>
                    <a:pt x="12845" y="3391"/>
                  </a:cubicBezTo>
                  <a:lnTo>
                    <a:pt x="9655" y="3483"/>
                  </a:lnTo>
                  <a:lnTo>
                    <a:pt x="8987" y="3501"/>
                  </a:lnTo>
                  <a:cubicBezTo>
                    <a:pt x="8985" y="3501"/>
                    <a:pt x="8982" y="3501"/>
                    <a:pt x="8979" y="3501"/>
                  </a:cubicBezTo>
                  <a:cubicBezTo>
                    <a:pt x="8828" y="3501"/>
                    <a:pt x="8685" y="3430"/>
                    <a:pt x="8597" y="3309"/>
                  </a:cubicBezTo>
                  <a:lnTo>
                    <a:pt x="6319" y="191"/>
                  </a:lnTo>
                  <a:cubicBezTo>
                    <a:pt x="6223" y="61"/>
                    <a:pt x="6083" y="0"/>
                    <a:pt x="5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5"/>
            <p:cNvSpPr/>
            <p:nvPr/>
          </p:nvSpPr>
          <p:spPr>
            <a:xfrm>
              <a:off x="4411325" y="3812275"/>
              <a:ext cx="328500" cy="334650"/>
            </a:xfrm>
            <a:custGeom>
              <a:avLst/>
              <a:gdLst/>
              <a:ahLst/>
              <a:cxnLst/>
              <a:rect l="l" t="t" r="r" b="b"/>
              <a:pathLst>
                <a:path w="13140" h="13386" extrusionOk="0">
                  <a:moveTo>
                    <a:pt x="4845" y="0"/>
                  </a:moveTo>
                  <a:cubicBezTo>
                    <a:pt x="4621" y="0"/>
                    <a:pt x="4407" y="161"/>
                    <a:pt x="4379" y="416"/>
                  </a:cubicBezTo>
                  <a:lnTo>
                    <a:pt x="3976" y="4256"/>
                  </a:lnTo>
                  <a:cubicBezTo>
                    <a:pt x="3958" y="4410"/>
                    <a:pt x="3868" y="4543"/>
                    <a:pt x="3735" y="4618"/>
                  </a:cubicBezTo>
                  <a:lnTo>
                    <a:pt x="3149" y="4939"/>
                  </a:lnTo>
                  <a:lnTo>
                    <a:pt x="339" y="6459"/>
                  </a:lnTo>
                  <a:cubicBezTo>
                    <a:pt x="0" y="6644"/>
                    <a:pt x="21" y="7135"/>
                    <a:pt x="373" y="7294"/>
                  </a:cubicBezTo>
                  <a:lnTo>
                    <a:pt x="3899" y="8866"/>
                  </a:lnTo>
                  <a:cubicBezTo>
                    <a:pt x="4040" y="8930"/>
                    <a:pt x="4140" y="9058"/>
                    <a:pt x="4169" y="9210"/>
                  </a:cubicBezTo>
                  <a:lnTo>
                    <a:pt x="4870" y="13006"/>
                  </a:lnTo>
                  <a:cubicBezTo>
                    <a:pt x="4915" y="13245"/>
                    <a:pt x="5121" y="13386"/>
                    <a:pt x="5332" y="13386"/>
                  </a:cubicBezTo>
                  <a:cubicBezTo>
                    <a:pt x="5454" y="13386"/>
                    <a:pt x="5578" y="13338"/>
                    <a:pt x="5674" y="13234"/>
                  </a:cubicBezTo>
                  <a:lnTo>
                    <a:pt x="8260" y="10363"/>
                  </a:lnTo>
                  <a:cubicBezTo>
                    <a:pt x="8349" y="10265"/>
                    <a:pt x="8474" y="10210"/>
                    <a:pt x="8606" y="10210"/>
                  </a:cubicBezTo>
                  <a:cubicBezTo>
                    <a:pt x="8627" y="10210"/>
                    <a:pt x="8647" y="10211"/>
                    <a:pt x="8668" y="10214"/>
                  </a:cubicBezTo>
                  <a:lnTo>
                    <a:pt x="12495" y="10718"/>
                  </a:lnTo>
                  <a:cubicBezTo>
                    <a:pt x="12516" y="10720"/>
                    <a:pt x="12537" y="10721"/>
                    <a:pt x="12557" y="10721"/>
                  </a:cubicBezTo>
                  <a:cubicBezTo>
                    <a:pt x="12907" y="10721"/>
                    <a:pt x="13140" y="10340"/>
                    <a:pt x="12960" y="10024"/>
                  </a:cubicBezTo>
                  <a:lnTo>
                    <a:pt x="11031" y="6680"/>
                  </a:lnTo>
                  <a:cubicBezTo>
                    <a:pt x="10988" y="6608"/>
                    <a:pt x="10967" y="6526"/>
                    <a:pt x="10972" y="6441"/>
                  </a:cubicBezTo>
                  <a:cubicBezTo>
                    <a:pt x="10970" y="6374"/>
                    <a:pt x="10985" y="6308"/>
                    <a:pt x="11013" y="6246"/>
                  </a:cubicBezTo>
                  <a:lnTo>
                    <a:pt x="12675" y="2761"/>
                  </a:lnTo>
                  <a:cubicBezTo>
                    <a:pt x="12827" y="2443"/>
                    <a:pt x="12587" y="2093"/>
                    <a:pt x="12260" y="2093"/>
                  </a:cubicBezTo>
                  <a:cubicBezTo>
                    <a:pt x="12228" y="2093"/>
                    <a:pt x="12195" y="2096"/>
                    <a:pt x="12161" y="2103"/>
                  </a:cubicBezTo>
                  <a:lnTo>
                    <a:pt x="8381" y="2905"/>
                  </a:lnTo>
                  <a:cubicBezTo>
                    <a:pt x="8348" y="2912"/>
                    <a:pt x="8314" y="2916"/>
                    <a:pt x="8281" y="2916"/>
                  </a:cubicBezTo>
                  <a:cubicBezTo>
                    <a:pt x="8165" y="2916"/>
                    <a:pt x="8051" y="2871"/>
                    <a:pt x="7965" y="2789"/>
                  </a:cubicBezTo>
                  <a:lnTo>
                    <a:pt x="5165" y="128"/>
                  </a:lnTo>
                  <a:cubicBezTo>
                    <a:pt x="5071" y="40"/>
                    <a:pt x="4957" y="0"/>
                    <a:pt x="4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5"/>
            <p:cNvSpPr/>
            <p:nvPr/>
          </p:nvSpPr>
          <p:spPr>
            <a:xfrm>
              <a:off x="4313325" y="3880050"/>
              <a:ext cx="116450" cy="294575"/>
            </a:xfrm>
            <a:custGeom>
              <a:avLst/>
              <a:gdLst/>
              <a:ahLst/>
              <a:cxnLst/>
              <a:rect l="l" t="t" r="r" b="b"/>
              <a:pathLst>
                <a:path w="4658" h="11783" extrusionOk="0">
                  <a:moveTo>
                    <a:pt x="4102" y="0"/>
                  </a:moveTo>
                  <a:cubicBezTo>
                    <a:pt x="4011" y="0"/>
                    <a:pt x="3916" y="31"/>
                    <a:pt x="3830" y="101"/>
                  </a:cubicBezTo>
                  <a:cubicBezTo>
                    <a:pt x="1092" y="2351"/>
                    <a:pt x="1" y="7927"/>
                    <a:pt x="1100" y="11461"/>
                  </a:cubicBezTo>
                  <a:cubicBezTo>
                    <a:pt x="1168" y="11680"/>
                    <a:pt x="1352" y="11783"/>
                    <a:pt x="1536" y="11783"/>
                  </a:cubicBezTo>
                  <a:cubicBezTo>
                    <a:pt x="1756" y="11783"/>
                    <a:pt x="1976" y="11636"/>
                    <a:pt x="2002" y="11363"/>
                  </a:cubicBezTo>
                  <a:lnTo>
                    <a:pt x="2002" y="11363"/>
                  </a:lnTo>
                  <a:cubicBezTo>
                    <a:pt x="2002" y="11364"/>
                    <a:pt x="2002" y="11364"/>
                    <a:pt x="2002" y="11364"/>
                  </a:cubicBezTo>
                  <a:cubicBezTo>
                    <a:pt x="2002" y="11364"/>
                    <a:pt x="2132" y="9809"/>
                    <a:pt x="2297" y="8564"/>
                  </a:cubicBezTo>
                  <a:cubicBezTo>
                    <a:pt x="2664" y="5911"/>
                    <a:pt x="3252" y="3008"/>
                    <a:pt x="4490" y="638"/>
                  </a:cubicBezTo>
                  <a:cubicBezTo>
                    <a:pt x="4657" y="320"/>
                    <a:pt x="4397" y="0"/>
                    <a:pt x="4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5"/>
            <p:cNvSpPr/>
            <p:nvPr/>
          </p:nvSpPr>
          <p:spPr>
            <a:xfrm>
              <a:off x="4787850" y="4138925"/>
              <a:ext cx="69625" cy="85850"/>
            </a:xfrm>
            <a:custGeom>
              <a:avLst/>
              <a:gdLst/>
              <a:ahLst/>
              <a:cxnLst/>
              <a:rect l="l" t="t" r="r" b="b"/>
              <a:pathLst>
                <a:path w="2785" h="3434" extrusionOk="0">
                  <a:moveTo>
                    <a:pt x="1491" y="1"/>
                  </a:moveTo>
                  <a:cubicBezTo>
                    <a:pt x="1151" y="1"/>
                    <a:pt x="701" y="220"/>
                    <a:pt x="419" y="644"/>
                  </a:cubicBezTo>
                  <a:cubicBezTo>
                    <a:pt x="0" y="1242"/>
                    <a:pt x="98" y="2033"/>
                    <a:pt x="509" y="2603"/>
                  </a:cubicBezTo>
                  <a:cubicBezTo>
                    <a:pt x="815" y="3027"/>
                    <a:pt x="1471" y="3433"/>
                    <a:pt x="1962" y="3433"/>
                  </a:cubicBezTo>
                  <a:cubicBezTo>
                    <a:pt x="2108" y="3433"/>
                    <a:pt x="2239" y="3397"/>
                    <a:pt x="2342" y="3315"/>
                  </a:cubicBezTo>
                  <a:cubicBezTo>
                    <a:pt x="2784" y="2963"/>
                    <a:pt x="2186" y="2339"/>
                    <a:pt x="2006" y="2020"/>
                  </a:cubicBezTo>
                  <a:cubicBezTo>
                    <a:pt x="1395" y="944"/>
                    <a:pt x="1960" y="841"/>
                    <a:pt x="1957" y="410"/>
                  </a:cubicBezTo>
                  <a:cubicBezTo>
                    <a:pt x="1957" y="135"/>
                    <a:pt x="1758" y="1"/>
                    <a:pt x="1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5"/>
            <p:cNvSpPr/>
            <p:nvPr/>
          </p:nvSpPr>
          <p:spPr>
            <a:xfrm>
              <a:off x="4735375" y="4260750"/>
              <a:ext cx="377575" cy="247125"/>
            </a:xfrm>
            <a:custGeom>
              <a:avLst/>
              <a:gdLst/>
              <a:ahLst/>
              <a:cxnLst/>
              <a:rect l="l" t="t" r="r" b="b"/>
              <a:pathLst>
                <a:path w="15103" h="9885" extrusionOk="0">
                  <a:moveTo>
                    <a:pt x="11841" y="0"/>
                  </a:moveTo>
                  <a:cubicBezTo>
                    <a:pt x="11796" y="0"/>
                    <a:pt x="11750" y="1"/>
                    <a:pt x="11705" y="3"/>
                  </a:cubicBezTo>
                  <a:cubicBezTo>
                    <a:pt x="11502" y="14"/>
                    <a:pt x="11299" y="44"/>
                    <a:pt x="11104" y="98"/>
                  </a:cubicBezTo>
                  <a:cubicBezTo>
                    <a:pt x="10582" y="237"/>
                    <a:pt x="10130" y="512"/>
                    <a:pt x="9611" y="830"/>
                  </a:cubicBezTo>
                  <a:cubicBezTo>
                    <a:pt x="8928" y="1246"/>
                    <a:pt x="8153" y="1716"/>
                    <a:pt x="6966" y="2037"/>
                  </a:cubicBezTo>
                  <a:cubicBezTo>
                    <a:pt x="6162" y="2253"/>
                    <a:pt x="5281" y="2371"/>
                    <a:pt x="4272" y="2397"/>
                  </a:cubicBezTo>
                  <a:cubicBezTo>
                    <a:pt x="4190" y="2399"/>
                    <a:pt x="4110" y="2400"/>
                    <a:pt x="4031" y="2400"/>
                  </a:cubicBezTo>
                  <a:cubicBezTo>
                    <a:pt x="3923" y="2400"/>
                    <a:pt x="3816" y="2398"/>
                    <a:pt x="3709" y="2397"/>
                  </a:cubicBezTo>
                  <a:cubicBezTo>
                    <a:pt x="3599" y="2395"/>
                    <a:pt x="3487" y="2393"/>
                    <a:pt x="3376" y="2393"/>
                  </a:cubicBezTo>
                  <a:cubicBezTo>
                    <a:pt x="3017" y="2393"/>
                    <a:pt x="2652" y="2412"/>
                    <a:pt x="2284" y="2510"/>
                  </a:cubicBezTo>
                  <a:cubicBezTo>
                    <a:pt x="2094" y="2561"/>
                    <a:pt x="1912" y="2631"/>
                    <a:pt x="1739" y="2721"/>
                  </a:cubicBezTo>
                  <a:cubicBezTo>
                    <a:pt x="622" y="3299"/>
                    <a:pt x="1" y="4439"/>
                    <a:pt x="109" y="5702"/>
                  </a:cubicBezTo>
                  <a:cubicBezTo>
                    <a:pt x="227" y="7038"/>
                    <a:pt x="1221" y="8741"/>
                    <a:pt x="3661" y="9509"/>
                  </a:cubicBezTo>
                  <a:cubicBezTo>
                    <a:pt x="3977" y="9609"/>
                    <a:pt x="4295" y="9689"/>
                    <a:pt x="4621" y="9748"/>
                  </a:cubicBezTo>
                  <a:cubicBezTo>
                    <a:pt x="5122" y="9839"/>
                    <a:pt x="5652" y="9884"/>
                    <a:pt x="6198" y="9884"/>
                  </a:cubicBezTo>
                  <a:cubicBezTo>
                    <a:pt x="6854" y="9884"/>
                    <a:pt x="7533" y="9819"/>
                    <a:pt x="8217" y="9689"/>
                  </a:cubicBezTo>
                  <a:cubicBezTo>
                    <a:pt x="8487" y="9637"/>
                    <a:pt x="8756" y="9573"/>
                    <a:pt x="9018" y="9504"/>
                  </a:cubicBezTo>
                  <a:cubicBezTo>
                    <a:pt x="10811" y="9021"/>
                    <a:pt x="12378" y="8117"/>
                    <a:pt x="13428" y="6953"/>
                  </a:cubicBezTo>
                  <a:cubicBezTo>
                    <a:pt x="13438" y="6946"/>
                    <a:pt x="13446" y="6938"/>
                    <a:pt x="13454" y="6930"/>
                  </a:cubicBezTo>
                  <a:cubicBezTo>
                    <a:pt x="14042" y="6265"/>
                    <a:pt x="14468" y="5533"/>
                    <a:pt x="14717" y="4755"/>
                  </a:cubicBezTo>
                  <a:cubicBezTo>
                    <a:pt x="15103" y="3558"/>
                    <a:pt x="14861" y="2102"/>
                    <a:pt x="14124" y="1131"/>
                  </a:cubicBezTo>
                  <a:cubicBezTo>
                    <a:pt x="13564" y="396"/>
                    <a:pt x="12758" y="0"/>
                    <a:pt x="11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5"/>
            <p:cNvSpPr/>
            <p:nvPr/>
          </p:nvSpPr>
          <p:spPr>
            <a:xfrm>
              <a:off x="4928775" y="3774825"/>
              <a:ext cx="245425" cy="247075"/>
            </a:xfrm>
            <a:custGeom>
              <a:avLst/>
              <a:gdLst/>
              <a:ahLst/>
              <a:cxnLst/>
              <a:rect l="l" t="t" r="r" b="b"/>
              <a:pathLst>
                <a:path w="9817" h="9883" extrusionOk="0">
                  <a:moveTo>
                    <a:pt x="9216" y="0"/>
                  </a:moveTo>
                  <a:cubicBezTo>
                    <a:pt x="9212" y="0"/>
                    <a:pt x="9207" y="0"/>
                    <a:pt x="9203" y="0"/>
                  </a:cubicBezTo>
                  <a:lnTo>
                    <a:pt x="6013" y="93"/>
                  </a:lnTo>
                  <a:cubicBezTo>
                    <a:pt x="4066" y="1544"/>
                    <a:pt x="5065" y="3077"/>
                    <a:pt x="4351" y="3997"/>
                  </a:cubicBezTo>
                  <a:cubicBezTo>
                    <a:pt x="3809" y="4685"/>
                    <a:pt x="2756" y="4523"/>
                    <a:pt x="1883" y="4603"/>
                  </a:cubicBezTo>
                  <a:cubicBezTo>
                    <a:pt x="1200" y="4659"/>
                    <a:pt x="548" y="4909"/>
                    <a:pt x="1" y="5322"/>
                  </a:cubicBezTo>
                  <a:cubicBezTo>
                    <a:pt x="44" y="5391"/>
                    <a:pt x="67" y="5474"/>
                    <a:pt x="67" y="5558"/>
                  </a:cubicBezTo>
                  <a:lnTo>
                    <a:pt x="78" y="9419"/>
                  </a:lnTo>
                  <a:cubicBezTo>
                    <a:pt x="79" y="9694"/>
                    <a:pt x="306" y="9883"/>
                    <a:pt x="547" y="9883"/>
                  </a:cubicBezTo>
                  <a:cubicBezTo>
                    <a:pt x="643" y="9883"/>
                    <a:pt x="742" y="9853"/>
                    <a:pt x="830" y="9786"/>
                  </a:cubicBezTo>
                  <a:lnTo>
                    <a:pt x="3886" y="7426"/>
                  </a:lnTo>
                  <a:cubicBezTo>
                    <a:pt x="3969" y="7362"/>
                    <a:pt x="4069" y="7329"/>
                    <a:pt x="4172" y="7329"/>
                  </a:cubicBezTo>
                  <a:cubicBezTo>
                    <a:pt x="4220" y="7329"/>
                    <a:pt x="4268" y="7336"/>
                    <a:pt x="4315" y="7351"/>
                  </a:cubicBezTo>
                  <a:lnTo>
                    <a:pt x="7991" y="8535"/>
                  </a:lnTo>
                  <a:cubicBezTo>
                    <a:pt x="8039" y="8550"/>
                    <a:pt x="8087" y="8557"/>
                    <a:pt x="8134" y="8557"/>
                  </a:cubicBezTo>
                  <a:cubicBezTo>
                    <a:pt x="8440" y="8557"/>
                    <a:pt x="8683" y="8251"/>
                    <a:pt x="8571" y="7934"/>
                  </a:cubicBezTo>
                  <a:lnTo>
                    <a:pt x="7274" y="4300"/>
                  </a:lnTo>
                  <a:cubicBezTo>
                    <a:pt x="7220" y="4153"/>
                    <a:pt x="7243" y="3992"/>
                    <a:pt x="7336" y="3868"/>
                  </a:cubicBezTo>
                  <a:lnTo>
                    <a:pt x="9593" y="738"/>
                  </a:lnTo>
                  <a:cubicBezTo>
                    <a:pt x="9817" y="428"/>
                    <a:pt x="9594" y="0"/>
                    <a:pt x="9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5"/>
            <p:cNvSpPr/>
            <p:nvPr/>
          </p:nvSpPr>
          <p:spPr>
            <a:xfrm>
              <a:off x="4411250" y="3935725"/>
              <a:ext cx="328575" cy="211200"/>
            </a:xfrm>
            <a:custGeom>
              <a:avLst/>
              <a:gdLst/>
              <a:ahLst/>
              <a:cxnLst/>
              <a:rect l="l" t="t" r="r" b="b"/>
              <a:pathLst>
                <a:path w="13143" h="8448" extrusionOk="0">
                  <a:moveTo>
                    <a:pt x="3147" y="1"/>
                  </a:moveTo>
                  <a:lnTo>
                    <a:pt x="340" y="1521"/>
                  </a:lnTo>
                  <a:cubicBezTo>
                    <a:pt x="1" y="1706"/>
                    <a:pt x="21" y="2199"/>
                    <a:pt x="373" y="2356"/>
                  </a:cubicBezTo>
                  <a:lnTo>
                    <a:pt x="3902" y="3928"/>
                  </a:lnTo>
                  <a:cubicBezTo>
                    <a:pt x="4043" y="3992"/>
                    <a:pt x="4143" y="4120"/>
                    <a:pt x="4172" y="4272"/>
                  </a:cubicBezTo>
                  <a:lnTo>
                    <a:pt x="4873" y="8068"/>
                  </a:lnTo>
                  <a:cubicBezTo>
                    <a:pt x="4918" y="8307"/>
                    <a:pt x="5124" y="8448"/>
                    <a:pt x="5335" y="8448"/>
                  </a:cubicBezTo>
                  <a:cubicBezTo>
                    <a:pt x="5457" y="8448"/>
                    <a:pt x="5581" y="8400"/>
                    <a:pt x="5677" y="8296"/>
                  </a:cubicBezTo>
                  <a:lnTo>
                    <a:pt x="8263" y="5425"/>
                  </a:lnTo>
                  <a:cubicBezTo>
                    <a:pt x="8352" y="5327"/>
                    <a:pt x="8477" y="5272"/>
                    <a:pt x="8609" y="5272"/>
                  </a:cubicBezTo>
                  <a:cubicBezTo>
                    <a:pt x="8630" y="5272"/>
                    <a:pt x="8650" y="5273"/>
                    <a:pt x="8671" y="5276"/>
                  </a:cubicBezTo>
                  <a:lnTo>
                    <a:pt x="12498" y="5780"/>
                  </a:lnTo>
                  <a:cubicBezTo>
                    <a:pt x="12519" y="5782"/>
                    <a:pt x="12540" y="5783"/>
                    <a:pt x="12560" y="5783"/>
                  </a:cubicBezTo>
                  <a:cubicBezTo>
                    <a:pt x="12910" y="5783"/>
                    <a:pt x="13143" y="5402"/>
                    <a:pt x="12963" y="5086"/>
                  </a:cubicBezTo>
                  <a:lnTo>
                    <a:pt x="11034" y="1742"/>
                  </a:lnTo>
                  <a:cubicBezTo>
                    <a:pt x="10991" y="1670"/>
                    <a:pt x="10970" y="1588"/>
                    <a:pt x="10975" y="1503"/>
                  </a:cubicBezTo>
                  <a:cubicBezTo>
                    <a:pt x="10830" y="1486"/>
                    <a:pt x="10685" y="1477"/>
                    <a:pt x="10541" y="1477"/>
                  </a:cubicBezTo>
                  <a:cubicBezTo>
                    <a:pt x="10003" y="1477"/>
                    <a:pt x="9472" y="1597"/>
                    <a:pt x="8985" y="1829"/>
                  </a:cubicBezTo>
                  <a:cubicBezTo>
                    <a:pt x="8337" y="2128"/>
                    <a:pt x="7667" y="2628"/>
                    <a:pt x="7001" y="2628"/>
                  </a:cubicBezTo>
                  <a:cubicBezTo>
                    <a:pt x="6849" y="2628"/>
                    <a:pt x="6696" y="2602"/>
                    <a:pt x="6545" y="2541"/>
                  </a:cubicBezTo>
                  <a:cubicBezTo>
                    <a:pt x="5464" y="2107"/>
                    <a:pt x="5559" y="278"/>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5"/>
            <p:cNvSpPr/>
            <p:nvPr/>
          </p:nvSpPr>
          <p:spPr>
            <a:xfrm>
              <a:off x="4903150" y="3748750"/>
              <a:ext cx="113125" cy="110550"/>
            </a:xfrm>
            <a:custGeom>
              <a:avLst/>
              <a:gdLst/>
              <a:ahLst/>
              <a:cxnLst/>
              <a:rect l="l" t="t" r="r" b="b"/>
              <a:pathLst>
                <a:path w="4525" h="4422" extrusionOk="0">
                  <a:moveTo>
                    <a:pt x="3697" y="1"/>
                  </a:moveTo>
                  <a:cubicBezTo>
                    <a:pt x="3566" y="1"/>
                    <a:pt x="3453" y="96"/>
                    <a:pt x="3435" y="229"/>
                  </a:cubicBezTo>
                  <a:lnTo>
                    <a:pt x="3430" y="268"/>
                  </a:lnTo>
                  <a:cubicBezTo>
                    <a:pt x="3160" y="2191"/>
                    <a:pt x="2492" y="2913"/>
                    <a:pt x="949" y="3594"/>
                  </a:cubicBezTo>
                  <a:cubicBezTo>
                    <a:pt x="699" y="3691"/>
                    <a:pt x="525" y="3745"/>
                    <a:pt x="263" y="3871"/>
                  </a:cubicBezTo>
                  <a:cubicBezTo>
                    <a:pt x="1" y="3997"/>
                    <a:pt x="78" y="4390"/>
                    <a:pt x="368" y="4411"/>
                  </a:cubicBezTo>
                  <a:cubicBezTo>
                    <a:pt x="484" y="4418"/>
                    <a:pt x="597" y="4421"/>
                    <a:pt x="707" y="4421"/>
                  </a:cubicBezTo>
                  <a:cubicBezTo>
                    <a:pt x="4522" y="4421"/>
                    <a:pt x="4524" y="113"/>
                    <a:pt x="3735" y="3"/>
                  </a:cubicBezTo>
                  <a:cubicBezTo>
                    <a:pt x="3722" y="1"/>
                    <a:pt x="3710" y="1"/>
                    <a:pt x="3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5"/>
            <p:cNvSpPr/>
            <p:nvPr/>
          </p:nvSpPr>
          <p:spPr>
            <a:xfrm>
              <a:off x="4534675" y="3868325"/>
              <a:ext cx="146500" cy="72550"/>
            </a:xfrm>
            <a:custGeom>
              <a:avLst/>
              <a:gdLst/>
              <a:ahLst/>
              <a:cxnLst/>
              <a:rect l="l" t="t" r="r" b="b"/>
              <a:pathLst>
                <a:path w="5860" h="2902" extrusionOk="0">
                  <a:moveTo>
                    <a:pt x="664" y="0"/>
                  </a:moveTo>
                  <a:cubicBezTo>
                    <a:pt x="607" y="0"/>
                    <a:pt x="549" y="19"/>
                    <a:pt x="501" y="56"/>
                  </a:cubicBezTo>
                  <a:cubicBezTo>
                    <a:pt x="1" y="451"/>
                    <a:pt x="1278" y="2901"/>
                    <a:pt x="3491" y="2901"/>
                  </a:cubicBezTo>
                  <a:cubicBezTo>
                    <a:pt x="4131" y="2901"/>
                    <a:pt x="4849" y="2696"/>
                    <a:pt x="5625" y="2178"/>
                  </a:cubicBezTo>
                  <a:cubicBezTo>
                    <a:pt x="5859" y="2023"/>
                    <a:pt x="5745" y="1661"/>
                    <a:pt x="5473" y="1661"/>
                  </a:cubicBezTo>
                  <a:cubicBezTo>
                    <a:pt x="5464" y="1661"/>
                    <a:pt x="5456" y="1661"/>
                    <a:pt x="5447" y="1662"/>
                  </a:cubicBezTo>
                  <a:cubicBezTo>
                    <a:pt x="5157" y="1682"/>
                    <a:pt x="4977" y="1726"/>
                    <a:pt x="4713" y="1764"/>
                  </a:cubicBezTo>
                  <a:cubicBezTo>
                    <a:pt x="4423" y="1797"/>
                    <a:pt x="4155" y="1815"/>
                    <a:pt x="3904" y="1815"/>
                  </a:cubicBezTo>
                  <a:cubicBezTo>
                    <a:pt x="2704" y="1815"/>
                    <a:pt x="1889" y="1399"/>
                    <a:pt x="899" y="133"/>
                  </a:cubicBezTo>
                  <a:lnTo>
                    <a:pt x="873" y="103"/>
                  </a:lnTo>
                  <a:cubicBezTo>
                    <a:pt x="821" y="36"/>
                    <a:pt x="743" y="0"/>
                    <a:pt x="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5"/>
            <p:cNvSpPr/>
            <p:nvPr/>
          </p:nvSpPr>
          <p:spPr>
            <a:xfrm>
              <a:off x="4821550" y="4348650"/>
              <a:ext cx="252100" cy="159225"/>
            </a:xfrm>
            <a:custGeom>
              <a:avLst/>
              <a:gdLst/>
              <a:ahLst/>
              <a:cxnLst/>
              <a:rect l="l" t="t" r="r" b="b"/>
              <a:pathLst>
                <a:path w="10084" h="6369" extrusionOk="0">
                  <a:moveTo>
                    <a:pt x="4994" y="0"/>
                  </a:moveTo>
                  <a:cubicBezTo>
                    <a:pt x="4976" y="0"/>
                    <a:pt x="4958" y="1"/>
                    <a:pt x="4939" y="1"/>
                  </a:cubicBezTo>
                  <a:cubicBezTo>
                    <a:pt x="4580" y="6"/>
                    <a:pt x="4225" y="55"/>
                    <a:pt x="3879" y="147"/>
                  </a:cubicBezTo>
                  <a:cubicBezTo>
                    <a:pt x="1339" y="833"/>
                    <a:pt x="226" y="3394"/>
                    <a:pt x="31" y="5564"/>
                  </a:cubicBezTo>
                  <a:cubicBezTo>
                    <a:pt x="29" y="5608"/>
                    <a:pt x="24" y="5646"/>
                    <a:pt x="18" y="5685"/>
                  </a:cubicBezTo>
                  <a:cubicBezTo>
                    <a:pt x="0" y="5821"/>
                    <a:pt x="85" y="5952"/>
                    <a:pt x="216" y="5993"/>
                  </a:cubicBezTo>
                  <a:cubicBezTo>
                    <a:pt x="530" y="6093"/>
                    <a:pt x="848" y="6173"/>
                    <a:pt x="1174" y="6232"/>
                  </a:cubicBezTo>
                  <a:cubicBezTo>
                    <a:pt x="1671" y="6323"/>
                    <a:pt x="2201" y="6368"/>
                    <a:pt x="2749" y="6368"/>
                  </a:cubicBezTo>
                  <a:cubicBezTo>
                    <a:pt x="3269" y="6368"/>
                    <a:pt x="3804" y="6327"/>
                    <a:pt x="4341" y="6245"/>
                  </a:cubicBezTo>
                  <a:cubicBezTo>
                    <a:pt x="4752" y="6183"/>
                    <a:pt x="5160" y="6098"/>
                    <a:pt x="5563" y="5988"/>
                  </a:cubicBezTo>
                  <a:cubicBezTo>
                    <a:pt x="7361" y="5505"/>
                    <a:pt x="8928" y="4601"/>
                    <a:pt x="9978" y="3442"/>
                  </a:cubicBezTo>
                  <a:cubicBezTo>
                    <a:pt x="10048" y="3381"/>
                    <a:pt x="10084" y="3288"/>
                    <a:pt x="10076" y="3196"/>
                  </a:cubicBezTo>
                  <a:cubicBezTo>
                    <a:pt x="10053" y="2965"/>
                    <a:pt x="7934" y="163"/>
                    <a:pt x="5484" y="32"/>
                  </a:cubicBezTo>
                  <a:cubicBezTo>
                    <a:pt x="5322" y="11"/>
                    <a:pt x="5158" y="0"/>
                    <a:pt x="4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5"/>
            <p:cNvSpPr/>
            <p:nvPr/>
          </p:nvSpPr>
          <p:spPr>
            <a:xfrm>
              <a:off x="5121350" y="3984625"/>
              <a:ext cx="233350" cy="180700"/>
            </a:xfrm>
            <a:custGeom>
              <a:avLst/>
              <a:gdLst/>
              <a:ahLst/>
              <a:cxnLst/>
              <a:rect l="l" t="t" r="r" b="b"/>
              <a:pathLst>
                <a:path w="9334" h="7228" extrusionOk="0">
                  <a:moveTo>
                    <a:pt x="4815" y="0"/>
                  </a:moveTo>
                  <a:cubicBezTo>
                    <a:pt x="2462" y="0"/>
                    <a:pt x="1" y="1817"/>
                    <a:pt x="421" y="4324"/>
                  </a:cubicBezTo>
                  <a:cubicBezTo>
                    <a:pt x="729" y="6162"/>
                    <a:pt x="2398" y="7228"/>
                    <a:pt x="4171" y="7228"/>
                  </a:cubicBezTo>
                  <a:cubicBezTo>
                    <a:pt x="4866" y="7228"/>
                    <a:pt x="5577" y="7064"/>
                    <a:pt x="6228" y="6718"/>
                  </a:cubicBezTo>
                  <a:cubicBezTo>
                    <a:pt x="8861" y="5321"/>
                    <a:pt x="9333" y="1278"/>
                    <a:pt x="6131" y="207"/>
                  </a:cubicBezTo>
                  <a:cubicBezTo>
                    <a:pt x="5710" y="67"/>
                    <a:pt x="5264" y="0"/>
                    <a:pt x="4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5"/>
            <p:cNvSpPr/>
            <p:nvPr/>
          </p:nvSpPr>
          <p:spPr>
            <a:xfrm>
              <a:off x="4372775" y="4180225"/>
              <a:ext cx="252825" cy="179625"/>
            </a:xfrm>
            <a:custGeom>
              <a:avLst/>
              <a:gdLst/>
              <a:ahLst/>
              <a:cxnLst/>
              <a:rect l="l" t="t" r="r" b="b"/>
              <a:pathLst>
                <a:path w="10113" h="7185" extrusionOk="0">
                  <a:moveTo>
                    <a:pt x="5714" y="0"/>
                  </a:moveTo>
                  <a:cubicBezTo>
                    <a:pt x="4405" y="0"/>
                    <a:pt x="3050" y="532"/>
                    <a:pt x="2195" y="1504"/>
                  </a:cubicBezTo>
                  <a:cubicBezTo>
                    <a:pt x="0" y="3993"/>
                    <a:pt x="2321" y="7185"/>
                    <a:pt x="5231" y="7185"/>
                  </a:cubicBezTo>
                  <a:cubicBezTo>
                    <a:pt x="5281" y="7185"/>
                    <a:pt x="5331" y="7184"/>
                    <a:pt x="5382" y="7182"/>
                  </a:cubicBezTo>
                  <a:cubicBezTo>
                    <a:pt x="7994" y="7085"/>
                    <a:pt x="10113" y="4624"/>
                    <a:pt x="9201" y="2197"/>
                  </a:cubicBezTo>
                  <a:cubicBezTo>
                    <a:pt x="8634" y="688"/>
                    <a:pt x="7204" y="0"/>
                    <a:pt x="57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5"/>
            <p:cNvSpPr/>
            <p:nvPr/>
          </p:nvSpPr>
          <p:spPr>
            <a:xfrm>
              <a:off x="4928975" y="4355850"/>
              <a:ext cx="138150" cy="141850"/>
            </a:xfrm>
            <a:custGeom>
              <a:avLst/>
              <a:gdLst/>
              <a:ahLst/>
              <a:cxnLst/>
              <a:rect l="l" t="t" r="r" b="b"/>
              <a:pathLst>
                <a:path w="5526" h="5674" extrusionOk="0">
                  <a:moveTo>
                    <a:pt x="705" y="0"/>
                  </a:moveTo>
                  <a:cubicBezTo>
                    <a:pt x="684" y="0"/>
                    <a:pt x="663" y="0"/>
                    <a:pt x="642" y="0"/>
                  </a:cubicBezTo>
                  <a:cubicBezTo>
                    <a:pt x="707" y="360"/>
                    <a:pt x="732" y="730"/>
                    <a:pt x="776" y="1095"/>
                  </a:cubicBezTo>
                  <a:cubicBezTo>
                    <a:pt x="1053" y="3309"/>
                    <a:pt x="450" y="4806"/>
                    <a:pt x="0" y="5674"/>
                  </a:cubicBezTo>
                  <a:cubicBezTo>
                    <a:pt x="2070" y="5361"/>
                    <a:pt x="4156" y="4426"/>
                    <a:pt x="5491" y="2939"/>
                  </a:cubicBezTo>
                  <a:cubicBezTo>
                    <a:pt x="5492" y="2939"/>
                    <a:pt x="5493" y="2940"/>
                    <a:pt x="5493" y="2940"/>
                  </a:cubicBezTo>
                  <a:cubicBezTo>
                    <a:pt x="5526" y="2940"/>
                    <a:pt x="3560" y="158"/>
                    <a:pt x="1151" y="26"/>
                  </a:cubicBezTo>
                  <a:cubicBezTo>
                    <a:pt x="1005" y="8"/>
                    <a:pt x="854" y="0"/>
                    <a:pt x="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5"/>
            <p:cNvSpPr/>
            <p:nvPr/>
          </p:nvSpPr>
          <p:spPr>
            <a:xfrm>
              <a:off x="3962500" y="3525400"/>
              <a:ext cx="1809550" cy="1109825"/>
            </a:xfrm>
            <a:custGeom>
              <a:avLst/>
              <a:gdLst/>
              <a:ahLst/>
              <a:cxnLst/>
              <a:rect l="l" t="t" r="r" b="b"/>
              <a:pathLst>
                <a:path w="72382" h="44393" extrusionOk="0">
                  <a:moveTo>
                    <a:pt x="35449" y="588"/>
                  </a:moveTo>
                  <a:cubicBezTo>
                    <a:pt x="41288" y="588"/>
                    <a:pt x="47249" y="2890"/>
                    <a:pt x="51938" y="7879"/>
                  </a:cubicBezTo>
                  <a:cubicBezTo>
                    <a:pt x="54164" y="10242"/>
                    <a:pt x="56101" y="13208"/>
                    <a:pt x="57606" y="16817"/>
                  </a:cubicBezTo>
                  <a:cubicBezTo>
                    <a:pt x="57650" y="16917"/>
                    <a:pt x="57691" y="17017"/>
                    <a:pt x="57729" y="17123"/>
                  </a:cubicBezTo>
                  <a:cubicBezTo>
                    <a:pt x="57729" y="17125"/>
                    <a:pt x="57732" y="17130"/>
                    <a:pt x="57732" y="17133"/>
                  </a:cubicBezTo>
                  <a:cubicBezTo>
                    <a:pt x="56990" y="17623"/>
                    <a:pt x="56299" y="18173"/>
                    <a:pt x="55690" y="18805"/>
                  </a:cubicBezTo>
                  <a:cubicBezTo>
                    <a:pt x="55574" y="18918"/>
                    <a:pt x="55574" y="19105"/>
                    <a:pt x="55690" y="19216"/>
                  </a:cubicBezTo>
                  <a:cubicBezTo>
                    <a:pt x="55747" y="19270"/>
                    <a:pt x="55819" y="19297"/>
                    <a:pt x="55891" y="19297"/>
                  </a:cubicBezTo>
                  <a:cubicBezTo>
                    <a:pt x="55969" y="19297"/>
                    <a:pt x="56046" y="19266"/>
                    <a:pt x="56104" y="19203"/>
                  </a:cubicBezTo>
                  <a:cubicBezTo>
                    <a:pt x="56653" y="18630"/>
                    <a:pt x="57275" y="18129"/>
                    <a:pt x="57942" y="17677"/>
                  </a:cubicBezTo>
                  <a:cubicBezTo>
                    <a:pt x="58243" y="18509"/>
                    <a:pt x="58484" y="19362"/>
                    <a:pt x="58664" y="20228"/>
                  </a:cubicBezTo>
                  <a:lnTo>
                    <a:pt x="58664" y="20233"/>
                  </a:lnTo>
                  <a:cubicBezTo>
                    <a:pt x="57853" y="20461"/>
                    <a:pt x="57054" y="20739"/>
                    <a:pt x="56273" y="21065"/>
                  </a:cubicBezTo>
                  <a:cubicBezTo>
                    <a:pt x="56129" y="21127"/>
                    <a:pt x="56060" y="21296"/>
                    <a:pt x="56122" y="21440"/>
                  </a:cubicBezTo>
                  <a:cubicBezTo>
                    <a:pt x="56168" y="21550"/>
                    <a:pt x="56274" y="21617"/>
                    <a:pt x="56386" y="21617"/>
                  </a:cubicBezTo>
                  <a:cubicBezTo>
                    <a:pt x="56423" y="21617"/>
                    <a:pt x="56460" y="21609"/>
                    <a:pt x="56497" y="21594"/>
                  </a:cubicBezTo>
                  <a:cubicBezTo>
                    <a:pt x="57236" y="21283"/>
                    <a:pt x="57996" y="21019"/>
                    <a:pt x="58770" y="20800"/>
                  </a:cubicBezTo>
                  <a:lnTo>
                    <a:pt x="58770" y="20800"/>
                  </a:lnTo>
                  <a:cubicBezTo>
                    <a:pt x="59144" y="22986"/>
                    <a:pt x="59080" y="25169"/>
                    <a:pt x="58561" y="27265"/>
                  </a:cubicBezTo>
                  <a:cubicBezTo>
                    <a:pt x="58169" y="28857"/>
                    <a:pt x="57524" y="30378"/>
                    <a:pt x="56651" y="31767"/>
                  </a:cubicBezTo>
                  <a:cubicBezTo>
                    <a:pt x="53188" y="37302"/>
                    <a:pt x="47261" y="41024"/>
                    <a:pt x="40891" y="42739"/>
                  </a:cubicBezTo>
                  <a:cubicBezTo>
                    <a:pt x="38223" y="43457"/>
                    <a:pt x="35479" y="43823"/>
                    <a:pt x="32805" y="43823"/>
                  </a:cubicBezTo>
                  <a:cubicBezTo>
                    <a:pt x="29566" y="43823"/>
                    <a:pt x="26432" y="43286"/>
                    <a:pt x="23668" y="42187"/>
                  </a:cubicBezTo>
                  <a:cubicBezTo>
                    <a:pt x="21361" y="41275"/>
                    <a:pt x="19314" y="39971"/>
                    <a:pt x="17678" y="38260"/>
                  </a:cubicBezTo>
                  <a:cubicBezTo>
                    <a:pt x="17098" y="37657"/>
                    <a:pt x="16574" y="37004"/>
                    <a:pt x="16109" y="36311"/>
                  </a:cubicBezTo>
                  <a:cubicBezTo>
                    <a:pt x="15377" y="35201"/>
                    <a:pt x="14771" y="34012"/>
                    <a:pt x="14309" y="32766"/>
                  </a:cubicBezTo>
                  <a:cubicBezTo>
                    <a:pt x="15079" y="32571"/>
                    <a:pt x="15863" y="32420"/>
                    <a:pt x="16654" y="32317"/>
                  </a:cubicBezTo>
                  <a:cubicBezTo>
                    <a:pt x="16810" y="32296"/>
                    <a:pt x="16921" y="32155"/>
                    <a:pt x="16900" y="31996"/>
                  </a:cubicBezTo>
                  <a:cubicBezTo>
                    <a:pt x="16881" y="31852"/>
                    <a:pt x="16758" y="31747"/>
                    <a:pt x="16617" y="31747"/>
                  </a:cubicBezTo>
                  <a:cubicBezTo>
                    <a:pt x="16604" y="31747"/>
                    <a:pt x="16592" y="31748"/>
                    <a:pt x="16579" y="31749"/>
                  </a:cubicBezTo>
                  <a:cubicBezTo>
                    <a:pt x="15750" y="31857"/>
                    <a:pt x="14925" y="32016"/>
                    <a:pt x="14113" y="32225"/>
                  </a:cubicBezTo>
                  <a:lnTo>
                    <a:pt x="14113" y="32222"/>
                  </a:lnTo>
                  <a:cubicBezTo>
                    <a:pt x="13823" y="31380"/>
                    <a:pt x="13587" y="30519"/>
                    <a:pt x="13410" y="29646"/>
                  </a:cubicBezTo>
                  <a:lnTo>
                    <a:pt x="13410" y="29646"/>
                  </a:lnTo>
                  <a:cubicBezTo>
                    <a:pt x="14216" y="29697"/>
                    <a:pt x="15018" y="29833"/>
                    <a:pt x="15796" y="30052"/>
                  </a:cubicBezTo>
                  <a:cubicBezTo>
                    <a:pt x="15822" y="30059"/>
                    <a:pt x="15848" y="30063"/>
                    <a:pt x="15874" y="30063"/>
                  </a:cubicBezTo>
                  <a:cubicBezTo>
                    <a:pt x="15998" y="30063"/>
                    <a:pt x="16114" y="29979"/>
                    <a:pt x="16150" y="29854"/>
                  </a:cubicBezTo>
                  <a:cubicBezTo>
                    <a:pt x="16194" y="29702"/>
                    <a:pt x="16104" y="29543"/>
                    <a:pt x="15952" y="29499"/>
                  </a:cubicBezTo>
                  <a:cubicBezTo>
                    <a:pt x="15087" y="29255"/>
                    <a:pt x="14198" y="29112"/>
                    <a:pt x="13302" y="29065"/>
                  </a:cubicBezTo>
                  <a:cubicBezTo>
                    <a:pt x="12323" y="23651"/>
                    <a:pt x="13258" y="17670"/>
                    <a:pt x="15529" y="13008"/>
                  </a:cubicBezTo>
                  <a:cubicBezTo>
                    <a:pt x="18462" y="6988"/>
                    <a:pt x="23722" y="2950"/>
                    <a:pt x="29649" y="1355"/>
                  </a:cubicBezTo>
                  <a:cubicBezTo>
                    <a:pt x="31533" y="848"/>
                    <a:pt x="33484" y="588"/>
                    <a:pt x="35449" y="588"/>
                  </a:cubicBezTo>
                  <a:close/>
                  <a:moveTo>
                    <a:pt x="35485" y="1"/>
                  </a:moveTo>
                  <a:cubicBezTo>
                    <a:pt x="33502" y="1"/>
                    <a:pt x="31496" y="263"/>
                    <a:pt x="29506" y="798"/>
                  </a:cubicBezTo>
                  <a:lnTo>
                    <a:pt x="29501" y="798"/>
                  </a:lnTo>
                  <a:cubicBezTo>
                    <a:pt x="23170" y="2501"/>
                    <a:pt x="17886" y="6862"/>
                    <a:pt x="15015" y="12756"/>
                  </a:cubicBezTo>
                  <a:cubicBezTo>
                    <a:pt x="13271" y="16337"/>
                    <a:pt x="12321" y="20605"/>
                    <a:pt x="12341" y="24787"/>
                  </a:cubicBezTo>
                  <a:cubicBezTo>
                    <a:pt x="12344" y="26215"/>
                    <a:pt x="12467" y="27640"/>
                    <a:pt x="12711" y="29047"/>
                  </a:cubicBezTo>
                  <a:cubicBezTo>
                    <a:pt x="12659" y="29047"/>
                    <a:pt x="12607" y="29047"/>
                    <a:pt x="12555" y="29047"/>
                  </a:cubicBezTo>
                  <a:cubicBezTo>
                    <a:pt x="7934" y="29047"/>
                    <a:pt x="3058" y="31291"/>
                    <a:pt x="201" y="33938"/>
                  </a:cubicBezTo>
                  <a:cubicBezTo>
                    <a:pt x="1" y="34122"/>
                    <a:pt x="146" y="34436"/>
                    <a:pt x="390" y="34436"/>
                  </a:cubicBezTo>
                  <a:cubicBezTo>
                    <a:pt x="415" y="34436"/>
                    <a:pt x="441" y="34433"/>
                    <a:pt x="468" y="34426"/>
                  </a:cubicBezTo>
                  <a:cubicBezTo>
                    <a:pt x="514" y="34413"/>
                    <a:pt x="555" y="34390"/>
                    <a:pt x="589" y="34359"/>
                  </a:cubicBezTo>
                  <a:cubicBezTo>
                    <a:pt x="3355" y="31793"/>
                    <a:pt x="8075" y="29617"/>
                    <a:pt x="12533" y="29617"/>
                  </a:cubicBezTo>
                  <a:cubicBezTo>
                    <a:pt x="12628" y="29617"/>
                    <a:pt x="12722" y="29618"/>
                    <a:pt x="12816" y="29620"/>
                  </a:cubicBezTo>
                  <a:cubicBezTo>
                    <a:pt x="13001" y="30553"/>
                    <a:pt x="13248" y="31469"/>
                    <a:pt x="13556" y="32368"/>
                  </a:cubicBezTo>
                  <a:cubicBezTo>
                    <a:pt x="13556" y="32368"/>
                    <a:pt x="13556" y="32368"/>
                    <a:pt x="13556" y="32371"/>
                  </a:cubicBezTo>
                  <a:cubicBezTo>
                    <a:pt x="11835" y="32856"/>
                    <a:pt x="10186" y="33565"/>
                    <a:pt x="8651" y="34474"/>
                  </a:cubicBezTo>
                  <a:cubicBezTo>
                    <a:pt x="6380" y="35820"/>
                    <a:pt x="4400" y="37605"/>
                    <a:pt x="2826" y="39727"/>
                  </a:cubicBezTo>
                  <a:cubicBezTo>
                    <a:pt x="2733" y="39853"/>
                    <a:pt x="2759" y="40032"/>
                    <a:pt x="2887" y="40127"/>
                  </a:cubicBezTo>
                  <a:cubicBezTo>
                    <a:pt x="2938" y="40165"/>
                    <a:pt x="2998" y="40183"/>
                    <a:pt x="3057" y="40183"/>
                  </a:cubicBezTo>
                  <a:cubicBezTo>
                    <a:pt x="3144" y="40183"/>
                    <a:pt x="3230" y="40143"/>
                    <a:pt x="3285" y="40068"/>
                  </a:cubicBezTo>
                  <a:cubicBezTo>
                    <a:pt x="4813" y="38008"/>
                    <a:pt x="6737" y="36275"/>
                    <a:pt x="8943" y="34968"/>
                  </a:cubicBezTo>
                  <a:cubicBezTo>
                    <a:pt x="10451" y="34074"/>
                    <a:pt x="12067" y="33383"/>
                    <a:pt x="13751" y="32910"/>
                  </a:cubicBezTo>
                  <a:cubicBezTo>
                    <a:pt x="14232" y="34220"/>
                    <a:pt x="14863" y="35466"/>
                    <a:pt x="15634" y="36629"/>
                  </a:cubicBezTo>
                  <a:cubicBezTo>
                    <a:pt x="16117" y="37351"/>
                    <a:pt x="16661" y="38029"/>
                    <a:pt x="17265" y="38653"/>
                  </a:cubicBezTo>
                  <a:cubicBezTo>
                    <a:pt x="18911" y="40377"/>
                    <a:pt x="20997" y="41745"/>
                    <a:pt x="23457" y="42721"/>
                  </a:cubicBezTo>
                  <a:cubicBezTo>
                    <a:pt x="26253" y="43832"/>
                    <a:pt x="29465" y="44393"/>
                    <a:pt x="32812" y="44393"/>
                  </a:cubicBezTo>
                  <a:cubicBezTo>
                    <a:pt x="35516" y="44393"/>
                    <a:pt x="38308" y="44027"/>
                    <a:pt x="41040" y="43292"/>
                  </a:cubicBezTo>
                  <a:cubicBezTo>
                    <a:pt x="48083" y="41399"/>
                    <a:pt x="53797" y="37410"/>
                    <a:pt x="57136" y="32070"/>
                  </a:cubicBezTo>
                  <a:cubicBezTo>
                    <a:pt x="58040" y="30630"/>
                    <a:pt x="58708" y="29053"/>
                    <a:pt x="59116" y="27401"/>
                  </a:cubicBezTo>
                  <a:cubicBezTo>
                    <a:pt x="59653" y="25223"/>
                    <a:pt x="59722" y="22937"/>
                    <a:pt x="59322" y="20644"/>
                  </a:cubicBezTo>
                  <a:cubicBezTo>
                    <a:pt x="60952" y="20225"/>
                    <a:pt x="62629" y="20014"/>
                    <a:pt x="64313" y="20014"/>
                  </a:cubicBezTo>
                  <a:cubicBezTo>
                    <a:pt x="64373" y="20014"/>
                    <a:pt x="64432" y="20014"/>
                    <a:pt x="64492" y="20015"/>
                  </a:cubicBezTo>
                  <a:cubicBezTo>
                    <a:pt x="67055" y="20038"/>
                    <a:pt x="69590" y="20572"/>
                    <a:pt x="71945" y="21586"/>
                  </a:cubicBezTo>
                  <a:cubicBezTo>
                    <a:pt x="71982" y="21602"/>
                    <a:pt x="72020" y="21609"/>
                    <a:pt x="72057" y="21609"/>
                  </a:cubicBezTo>
                  <a:cubicBezTo>
                    <a:pt x="72168" y="21609"/>
                    <a:pt x="72274" y="21545"/>
                    <a:pt x="72320" y="21437"/>
                  </a:cubicBezTo>
                  <a:cubicBezTo>
                    <a:pt x="72382" y="21291"/>
                    <a:pt x="72315" y="21124"/>
                    <a:pt x="72171" y="21060"/>
                  </a:cubicBezTo>
                  <a:cubicBezTo>
                    <a:pt x="69747" y="20017"/>
                    <a:pt x="67137" y="19467"/>
                    <a:pt x="64497" y="19444"/>
                  </a:cubicBezTo>
                  <a:cubicBezTo>
                    <a:pt x="64428" y="19444"/>
                    <a:pt x="64358" y="19443"/>
                    <a:pt x="64289" y="19443"/>
                  </a:cubicBezTo>
                  <a:cubicBezTo>
                    <a:pt x="62579" y="19443"/>
                    <a:pt x="60875" y="19657"/>
                    <a:pt x="59219" y="20079"/>
                  </a:cubicBezTo>
                  <a:cubicBezTo>
                    <a:pt x="59219" y="20079"/>
                    <a:pt x="59219" y="20076"/>
                    <a:pt x="59219" y="20076"/>
                  </a:cubicBezTo>
                  <a:cubicBezTo>
                    <a:pt x="59024" y="19149"/>
                    <a:pt x="58762" y="18240"/>
                    <a:pt x="58436" y="17351"/>
                  </a:cubicBezTo>
                  <a:cubicBezTo>
                    <a:pt x="61178" y="15672"/>
                    <a:pt x="64645" y="14914"/>
                    <a:pt x="67772" y="14914"/>
                  </a:cubicBezTo>
                  <a:cubicBezTo>
                    <a:pt x="69070" y="14914"/>
                    <a:pt x="70309" y="15045"/>
                    <a:pt x="71414" y="15294"/>
                  </a:cubicBezTo>
                  <a:cubicBezTo>
                    <a:pt x="71434" y="15298"/>
                    <a:pt x="71454" y="15300"/>
                    <a:pt x="71474" y="15300"/>
                  </a:cubicBezTo>
                  <a:cubicBezTo>
                    <a:pt x="71500" y="15300"/>
                    <a:pt x="71526" y="15297"/>
                    <a:pt x="71552" y="15291"/>
                  </a:cubicBezTo>
                  <a:cubicBezTo>
                    <a:pt x="71840" y="15212"/>
                    <a:pt x="71832" y="14801"/>
                    <a:pt x="71539" y="14734"/>
                  </a:cubicBezTo>
                  <a:cubicBezTo>
                    <a:pt x="70403" y="14479"/>
                    <a:pt x="69128" y="14345"/>
                    <a:pt x="67792" y="14345"/>
                  </a:cubicBezTo>
                  <a:cubicBezTo>
                    <a:pt x="64597" y="14345"/>
                    <a:pt x="61053" y="15110"/>
                    <a:pt x="58222" y="16809"/>
                  </a:cubicBezTo>
                  <a:lnTo>
                    <a:pt x="58135" y="16596"/>
                  </a:lnTo>
                  <a:cubicBezTo>
                    <a:pt x="56661" y="13059"/>
                    <a:pt x="54719" y="9993"/>
                    <a:pt x="52359" y="7484"/>
                  </a:cubicBezTo>
                  <a:cubicBezTo>
                    <a:pt x="47775" y="2615"/>
                    <a:pt x="41746" y="1"/>
                    <a:pt x="35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5"/>
            <p:cNvSpPr/>
            <p:nvPr/>
          </p:nvSpPr>
          <p:spPr>
            <a:xfrm>
              <a:off x="4724925" y="4085800"/>
              <a:ext cx="395550" cy="429125"/>
            </a:xfrm>
            <a:custGeom>
              <a:avLst/>
              <a:gdLst/>
              <a:ahLst/>
              <a:cxnLst/>
              <a:rect l="l" t="t" r="r" b="b"/>
              <a:pathLst>
                <a:path w="15822" h="17165" extrusionOk="0">
                  <a:moveTo>
                    <a:pt x="6835" y="572"/>
                  </a:moveTo>
                  <a:cubicBezTo>
                    <a:pt x="6947" y="572"/>
                    <a:pt x="7057" y="576"/>
                    <a:pt x="7163" y="583"/>
                  </a:cubicBezTo>
                  <a:cubicBezTo>
                    <a:pt x="7235" y="593"/>
                    <a:pt x="7302" y="596"/>
                    <a:pt x="7369" y="604"/>
                  </a:cubicBezTo>
                  <a:cubicBezTo>
                    <a:pt x="10474" y="996"/>
                    <a:pt x="10276" y="5037"/>
                    <a:pt x="7620" y="6765"/>
                  </a:cubicBezTo>
                  <a:cubicBezTo>
                    <a:pt x="7443" y="6878"/>
                    <a:pt x="7256" y="6973"/>
                    <a:pt x="7058" y="7050"/>
                  </a:cubicBezTo>
                  <a:cubicBezTo>
                    <a:pt x="6971" y="7081"/>
                    <a:pt x="6878" y="7114"/>
                    <a:pt x="6786" y="7137"/>
                  </a:cubicBezTo>
                  <a:cubicBezTo>
                    <a:pt x="6693" y="7163"/>
                    <a:pt x="6598" y="7184"/>
                    <a:pt x="6503" y="7197"/>
                  </a:cubicBezTo>
                  <a:cubicBezTo>
                    <a:pt x="6318" y="7227"/>
                    <a:pt x="6132" y="7243"/>
                    <a:pt x="5945" y="7243"/>
                  </a:cubicBezTo>
                  <a:cubicBezTo>
                    <a:pt x="5714" y="7243"/>
                    <a:pt x="5482" y="7219"/>
                    <a:pt x="5255" y="7171"/>
                  </a:cubicBezTo>
                  <a:cubicBezTo>
                    <a:pt x="2717" y="6667"/>
                    <a:pt x="483" y="3639"/>
                    <a:pt x="3046" y="1752"/>
                  </a:cubicBezTo>
                  <a:cubicBezTo>
                    <a:pt x="3621" y="1330"/>
                    <a:pt x="4343" y="1017"/>
                    <a:pt x="5080" y="814"/>
                  </a:cubicBezTo>
                  <a:cubicBezTo>
                    <a:pt x="5683" y="654"/>
                    <a:pt x="6290" y="572"/>
                    <a:pt x="6835" y="572"/>
                  </a:cubicBezTo>
                  <a:close/>
                  <a:moveTo>
                    <a:pt x="12272" y="7286"/>
                  </a:moveTo>
                  <a:cubicBezTo>
                    <a:pt x="14527" y="7286"/>
                    <a:pt x="15437" y="9885"/>
                    <a:pt x="14863" y="11668"/>
                  </a:cubicBezTo>
                  <a:cubicBezTo>
                    <a:pt x="14676" y="12246"/>
                    <a:pt x="14396" y="12793"/>
                    <a:pt x="14028" y="13281"/>
                  </a:cubicBezTo>
                  <a:cubicBezTo>
                    <a:pt x="13671" y="12760"/>
                    <a:pt x="12929" y="12038"/>
                    <a:pt x="12760" y="11889"/>
                  </a:cubicBezTo>
                  <a:cubicBezTo>
                    <a:pt x="11642" y="10885"/>
                    <a:pt x="10471" y="10322"/>
                    <a:pt x="9367" y="10261"/>
                  </a:cubicBezTo>
                  <a:cubicBezTo>
                    <a:pt x="9208" y="10239"/>
                    <a:pt x="9052" y="10228"/>
                    <a:pt x="8894" y="10228"/>
                  </a:cubicBezTo>
                  <a:cubicBezTo>
                    <a:pt x="8863" y="10228"/>
                    <a:pt x="8831" y="10229"/>
                    <a:pt x="8799" y="10230"/>
                  </a:cubicBezTo>
                  <a:cubicBezTo>
                    <a:pt x="8419" y="10235"/>
                    <a:pt x="8039" y="10286"/>
                    <a:pt x="7672" y="10386"/>
                  </a:cubicBezTo>
                  <a:cubicBezTo>
                    <a:pt x="4995" y="11106"/>
                    <a:pt x="3824" y="13769"/>
                    <a:pt x="3619" y="16029"/>
                  </a:cubicBezTo>
                  <a:cubicBezTo>
                    <a:pt x="295" y="14655"/>
                    <a:pt x="0" y="11159"/>
                    <a:pt x="2291" y="9973"/>
                  </a:cubicBezTo>
                  <a:cubicBezTo>
                    <a:pt x="2445" y="9893"/>
                    <a:pt x="2609" y="9829"/>
                    <a:pt x="2779" y="9785"/>
                  </a:cubicBezTo>
                  <a:cubicBezTo>
                    <a:pt x="3108" y="9696"/>
                    <a:pt x="3436" y="9677"/>
                    <a:pt x="3772" y="9677"/>
                  </a:cubicBezTo>
                  <a:cubicBezTo>
                    <a:pt x="4015" y="9677"/>
                    <a:pt x="4261" y="9687"/>
                    <a:pt x="4514" y="9687"/>
                  </a:cubicBezTo>
                  <a:cubicBezTo>
                    <a:pt x="4575" y="9687"/>
                    <a:pt x="4636" y="9687"/>
                    <a:pt x="4698" y="9685"/>
                  </a:cubicBezTo>
                  <a:cubicBezTo>
                    <a:pt x="5815" y="9654"/>
                    <a:pt x="6714" y="9513"/>
                    <a:pt x="7464" y="9315"/>
                  </a:cubicBezTo>
                  <a:cubicBezTo>
                    <a:pt x="9588" y="8743"/>
                    <a:pt x="10453" y="7679"/>
                    <a:pt x="11601" y="7374"/>
                  </a:cubicBezTo>
                  <a:cubicBezTo>
                    <a:pt x="11776" y="7325"/>
                    <a:pt x="11958" y="7297"/>
                    <a:pt x="12138" y="7289"/>
                  </a:cubicBezTo>
                  <a:cubicBezTo>
                    <a:pt x="12183" y="7287"/>
                    <a:pt x="12228" y="7286"/>
                    <a:pt x="12272" y="7286"/>
                  </a:cubicBezTo>
                  <a:close/>
                  <a:moveTo>
                    <a:pt x="8890" y="10804"/>
                  </a:moveTo>
                  <a:cubicBezTo>
                    <a:pt x="9031" y="10804"/>
                    <a:pt x="9172" y="10814"/>
                    <a:pt x="9313" y="10833"/>
                  </a:cubicBezTo>
                  <a:cubicBezTo>
                    <a:pt x="11673" y="10964"/>
                    <a:pt x="13615" y="13643"/>
                    <a:pt x="13653" y="13741"/>
                  </a:cubicBezTo>
                  <a:cubicBezTo>
                    <a:pt x="13587" y="13815"/>
                    <a:pt x="13515" y="13890"/>
                    <a:pt x="13445" y="13962"/>
                  </a:cubicBezTo>
                  <a:cubicBezTo>
                    <a:pt x="13302" y="14108"/>
                    <a:pt x="13155" y="14244"/>
                    <a:pt x="12998" y="14378"/>
                  </a:cubicBezTo>
                  <a:cubicBezTo>
                    <a:pt x="12842" y="14514"/>
                    <a:pt x="12677" y="14640"/>
                    <a:pt x="12511" y="14760"/>
                  </a:cubicBezTo>
                  <a:cubicBezTo>
                    <a:pt x="12344" y="14884"/>
                    <a:pt x="12166" y="14999"/>
                    <a:pt x="11992" y="15110"/>
                  </a:cubicBezTo>
                  <a:cubicBezTo>
                    <a:pt x="11722" y="15274"/>
                    <a:pt x="11445" y="15426"/>
                    <a:pt x="11160" y="15564"/>
                  </a:cubicBezTo>
                  <a:cubicBezTo>
                    <a:pt x="10967" y="15657"/>
                    <a:pt x="10774" y="15739"/>
                    <a:pt x="10574" y="15821"/>
                  </a:cubicBezTo>
                  <a:cubicBezTo>
                    <a:pt x="10376" y="15901"/>
                    <a:pt x="10176" y="15975"/>
                    <a:pt x="9973" y="16042"/>
                  </a:cubicBezTo>
                  <a:cubicBezTo>
                    <a:pt x="9773" y="16109"/>
                    <a:pt x="9562" y="16173"/>
                    <a:pt x="9357" y="16227"/>
                  </a:cubicBezTo>
                  <a:cubicBezTo>
                    <a:pt x="9167" y="16278"/>
                    <a:pt x="8979" y="16324"/>
                    <a:pt x="8784" y="16366"/>
                  </a:cubicBezTo>
                  <a:cubicBezTo>
                    <a:pt x="8768" y="16368"/>
                    <a:pt x="8753" y="16371"/>
                    <a:pt x="8738" y="16376"/>
                  </a:cubicBezTo>
                  <a:cubicBezTo>
                    <a:pt x="8571" y="16409"/>
                    <a:pt x="8401" y="16443"/>
                    <a:pt x="8229" y="16468"/>
                  </a:cubicBezTo>
                  <a:lnTo>
                    <a:pt x="8162" y="16481"/>
                  </a:lnTo>
                  <a:cubicBezTo>
                    <a:pt x="8024" y="16502"/>
                    <a:pt x="7882" y="16517"/>
                    <a:pt x="7744" y="16535"/>
                  </a:cubicBezTo>
                  <a:lnTo>
                    <a:pt x="7479" y="16561"/>
                  </a:lnTo>
                  <a:cubicBezTo>
                    <a:pt x="7389" y="16568"/>
                    <a:pt x="7297" y="16576"/>
                    <a:pt x="7209" y="16576"/>
                  </a:cubicBezTo>
                  <a:cubicBezTo>
                    <a:pt x="7005" y="16590"/>
                    <a:pt x="6801" y="16597"/>
                    <a:pt x="6597" y="16597"/>
                  </a:cubicBezTo>
                  <a:cubicBezTo>
                    <a:pt x="6092" y="16597"/>
                    <a:pt x="5588" y="16554"/>
                    <a:pt x="5091" y="16468"/>
                  </a:cubicBezTo>
                  <a:cubicBezTo>
                    <a:pt x="4777" y="16409"/>
                    <a:pt x="4469" y="16332"/>
                    <a:pt x="4166" y="16237"/>
                  </a:cubicBezTo>
                  <a:cubicBezTo>
                    <a:pt x="4174" y="16191"/>
                    <a:pt x="4176" y="16147"/>
                    <a:pt x="4179" y="16101"/>
                  </a:cubicBezTo>
                  <a:cubicBezTo>
                    <a:pt x="4451" y="13111"/>
                    <a:pt x="6061" y="11414"/>
                    <a:pt x="7818" y="10941"/>
                  </a:cubicBezTo>
                  <a:cubicBezTo>
                    <a:pt x="8139" y="10854"/>
                    <a:pt x="8470" y="10808"/>
                    <a:pt x="8804" y="10805"/>
                  </a:cubicBezTo>
                  <a:cubicBezTo>
                    <a:pt x="8833" y="10804"/>
                    <a:pt x="8862" y="10804"/>
                    <a:pt x="8890" y="10804"/>
                  </a:cubicBezTo>
                  <a:close/>
                  <a:moveTo>
                    <a:pt x="6842" y="1"/>
                  </a:moveTo>
                  <a:cubicBezTo>
                    <a:pt x="6239" y="1"/>
                    <a:pt x="5574" y="91"/>
                    <a:pt x="4934" y="264"/>
                  </a:cubicBezTo>
                  <a:cubicBezTo>
                    <a:pt x="4081" y="491"/>
                    <a:pt x="3311" y="848"/>
                    <a:pt x="2710" y="1289"/>
                  </a:cubicBezTo>
                  <a:cubicBezTo>
                    <a:pt x="1610" y="2101"/>
                    <a:pt x="1148" y="3198"/>
                    <a:pt x="1413" y="4387"/>
                  </a:cubicBezTo>
                  <a:cubicBezTo>
                    <a:pt x="1757" y="5941"/>
                    <a:pt x="3362" y="7379"/>
                    <a:pt x="5142" y="7731"/>
                  </a:cubicBezTo>
                  <a:cubicBezTo>
                    <a:pt x="5409" y="7787"/>
                    <a:pt x="5680" y="7816"/>
                    <a:pt x="5952" y="7816"/>
                  </a:cubicBezTo>
                  <a:cubicBezTo>
                    <a:pt x="6187" y="7816"/>
                    <a:pt x="6422" y="7794"/>
                    <a:pt x="6655" y="7751"/>
                  </a:cubicBezTo>
                  <a:lnTo>
                    <a:pt x="6937" y="8797"/>
                  </a:lnTo>
                  <a:cubicBezTo>
                    <a:pt x="6942" y="8815"/>
                    <a:pt x="6950" y="8833"/>
                    <a:pt x="6958" y="8848"/>
                  </a:cubicBezTo>
                  <a:cubicBezTo>
                    <a:pt x="6272" y="9005"/>
                    <a:pt x="5522" y="9087"/>
                    <a:pt x="4685" y="9107"/>
                  </a:cubicBezTo>
                  <a:cubicBezTo>
                    <a:pt x="4592" y="9110"/>
                    <a:pt x="4500" y="9111"/>
                    <a:pt x="4408" y="9111"/>
                  </a:cubicBezTo>
                  <a:cubicBezTo>
                    <a:pt x="4316" y="9111"/>
                    <a:pt x="4225" y="9110"/>
                    <a:pt x="4135" y="9107"/>
                  </a:cubicBezTo>
                  <a:cubicBezTo>
                    <a:pt x="4024" y="9106"/>
                    <a:pt x="3913" y="9104"/>
                    <a:pt x="3800" y="9104"/>
                  </a:cubicBezTo>
                  <a:cubicBezTo>
                    <a:pt x="3421" y="9104"/>
                    <a:pt x="3032" y="9124"/>
                    <a:pt x="2630" y="9231"/>
                  </a:cubicBezTo>
                  <a:cubicBezTo>
                    <a:pt x="2422" y="9287"/>
                    <a:pt x="2219" y="9367"/>
                    <a:pt x="2026" y="9467"/>
                  </a:cubicBezTo>
                  <a:cubicBezTo>
                    <a:pt x="807" y="10096"/>
                    <a:pt x="123" y="11344"/>
                    <a:pt x="244" y="12726"/>
                  </a:cubicBezTo>
                  <a:cubicBezTo>
                    <a:pt x="365" y="14152"/>
                    <a:pt x="1408" y="15957"/>
                    <a:pt x="3971" y="16771"/>
                  </a:cubicBezTo>
                  <a:cubicBezTo>
                    <a:pt x="3976" y="16776"/>
                    <a:pt x="3984" y="16776"/>
                    <a:pt x="3991" y="16779"/>
                  </a:cubicBezTo>
                  <a:cubicBezTo>
                    <a:pt x="4317" y="16882"/>
                    <a:pt x="4651" y="16964"/>
                    <a:pt x="4988" y="17028"/>
                  </a:cubicBezTo>
                  <a:cubicBezTo>
                    <a:pt x="5222" y="17069"/>
                    <a:pt x="5460" y="17103"/>
                    <a:pt x="5704" y="17123"/>
                  </a:cubicBezTo>
                  <a:lnTo>
                    <a:pt x="5840" y="17136"/>
                  </a:lnTo>
                  <a:cubicBezTo>
                    <a:pt x="6092" y="17157"/>
                    <a:pt x="6354" y="17164"/>
                    <a:pt x="6616" y="17164"/>
                  </a:cubicBezTo>
                  <a:cubicBezTo>
                    <a:pt x="6709" y="17164"/>
                    <a:pt x="6801" y="17162"/>
                    <a:pt x="6896" y="17159"/>
                  </a:cubicBezTo>
                  <a:cubicBezTo>
                    <a:pt x="7233" y="17149"/>
                    <a:pt x="7569" y="17126"/>
                    <a:pt x="7913" y="17085"/>
                  </a:cubicBezTo>
                  <a:cubicBezTo>
                    <a:pt x="8026" y="17072"/>
                    <a:pt x="8137" y="17062"/>
                    <a:pt x="8247" y="17044"/>
                  </a:cubicBezTo>
                  <a:cubicBezTo>
                    <a:pt x="8357" y="17028"/>
                    <a:pt x="8465" y="17005"/>
                    <a:pt x="8576" y="16985"/>
                  </a:cubicBezTo>
                  <a:cubicBezTo>
                    <a:pt x="8691" y="16964"/>
                    <a:pt x="8815" y="16943"/>
                    <a:pt x="8933" y="16913"/>
                  </a:cubicBezTo>
                  <a:cubicBezTo>
                    <a:pt x="9087" y="16884"/>
                    <a:pt x="9244" y="16846"/>
                    <a:pt x="9395" y="16805"/>
                  </a:cubicBezTo>
                  <a:cubicBezTo>
                    <a:pt x="9431" y="16797"/>
                    <a:pt x="9467" y="16789"/>
                    <a:pt x="9503" y="16779"/>
                  </a:cubicBezTo>
                  <a:cubicBezTo>
                    <a:pt x="9508" y="16779"/>
                    <a:pt x="9508" y="16779"/>
                    <a:pt x="9511" y="16774"/>
                  </a:cubicBezTo>
                  <a:cubicBezTo>
                    <a:pt x="9739" y="16710"/>
                    <a:pt x="9960" y="16646"/>
                    <a:pt x="10184" y="16574"/>
                  </a:cubicBezTo>
                  <a:cubicBezTo>
                    <a:pt x="10731" y="16389"/>
                    <a:pt x="11262" y="16160"/>
                    <a:pt x="11771" y="15888"/>
                  </a:cubicBezTo>
                  <a:cubicBezTo>
                    <a:pt x="12143" y="15693"/>
                    <a:pt x="12500" y="15472"/>
                    <a:pt x="12839" y="15225"/>
                  </a:cubicBezTo>
                  <a:cubicBezTo>
                    <a:pt x="12868" y="15207"/>
                    <a:pt x="12893" y="15187"/>
                    <a:pt x="12919" y="15166"/>
                  </a:cubicBezTo>
                  <a:cubicBezTo>
                    <a:pt x="13165" y="14991"/>
                    <a:pt x="13399" y="14799"/>
                    <a:pt x="13617" y="14591"/>
                  </a:cubicBezTo>
                  <a:cubicBezTo>
                    <a:pt x="13692" y="14524"/>
                    <a:pt x="13766" y="14452"/>
                    <a:pt x="13838" y="14375"/>
                  </a:cubicBezTo>
                  <a:cubicBezTo>
                    <a:pt x="13910" y="14301"/>
                    <a:pt x="13982" y="14234"/>
                    <a:pt x="14049" y="14157"/>
                  </a:cubicBezTo>
                  <a:lnTo>
                    <a:pt x="14054" y="14154"/>
                  </a:lnTo>
                  <a:cubicBezTo>
                    <a:pt x="14064" y="14141"/>
                    <a:pt x="14075" y="14131"/>
                    <a:pt x="14087" y="14121"/>
                  </a:cubicBezTo>
                  <a:cubicBezTo>
                    <a:pt x="14704" y="13422"/>
                    <a:pt x="15151" y="12657"/>
                    <a:pt x="15410" y="11838"/>
                  </a:cubicBezTo>
                  <a:cubicBezTo>
                    <a:pt x="15821" y="10556"/>
                    <a:pt x="15567" y="8997"/>
                    <a:pt x="14771" y="7957"/>
                  </a:cubicBezTo>
                  <a:cubicBezTo>
                    <a:pt x="14156" y="7152"/>
                    <a:pt x="13272" y="6715"/>
                    <a:pt x="12272" y="6715"/>
                  </a:cubicBezTo>
                  <a:cubicBezTo>
                    <a:pt x="12219" y="6715"/>
                    <a:pt x="12166" y="6716"/>
                    <a:pt x="12112" y="6719"/>
                  </a:cubicBezTo>
                  <a:cubicBezTo>
                    <a:pt x="11889" y="6726"/>
                    <a:pt x="11666" y="6760"/>
                    <a:pt x="11450" y="6819"/>
                  </a:cubicBezTo>
                  <a:cubicBezTo>
                    <a:pt x="10885" y="6970"/>
                    <a:pt x="10399" y="7268"/>
                    <a:pt x="9881" y="7584"/>
                  </a:cubicBezTo>
                  <a:cubicBezTo>
                    <a:pt x="9251" y="7970"/>
                    <a:pt x="8542" y="8404"/>
                    <a:pt x="7495" y="8709"/>
                  </a:cubicBezTo>
                  <a:cubicBezTo>
                    <a:pt x="7497" y="8689"/>
                    <a:pt x="7495" y="8668"/>
                    <a:pt x="7487" y="8650"/>
                  </a:cubicBezTo>
                  <a:lnTo>
                    <a:pt x="7204" y="7605"/>
                  </a:lnTo>
                  <a:cubicBezTo>
                    <a:pt x="7461" y="7515"/>
                    <a:pt x="7705" y="7394"/>
                    <a:pt x="7931" y="7248"/>
                  </a:cubicBezTo>
                  <a:cubicBezTo>
                    <a:pt x="9608" y="6156"/>
                    <a:pt x="10533" y="4109"/>
                    <a:pt x="10137" y="2378"/>
                  </a:cubicBezTo>
                  <a:cubicBezTo>
                    <a:pt x="9834" y="1066"/>
                    <a:pt x="8853" y="213"/>
                    <a:pt x="7441" y="38"/>
                  </a:cubicBezTo>
                  <a:cubicBezTo>
                    <a:pt x="7438" y="33"/>
                    <a:pt x="7425" y="33"/>
                    <a:pt x="7420" y="33"/>
                  </a:cubicBezTo>
                  <a:cubicBezTo>
                    <a:pt x="7353" y="26"/>
                    <a:pt x="7286" y="20"/>
                    <a:pt x="7215" y="13"/>
                  </a:cubicBezTo>
                  <a:cubicBezTo>
                    <a:pt x="7094" y="5"/>
                    <a:pt x="6969" y="1"/>
                    <a:pt x="6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5"/>
            <p:cNvSpPr/>
            <p:nvPr/>
          </p:nvSpPr>
          <p:spPr>
            <a:xfrm>
              <a:off x="4832600" y="3683000"/>
              <a:ext cx="346550" cy="346050"/>
            </a:xfrm>
            <a:custGeom>
              <a:avLst/>
              <a:gdLst/>
              <a:ahLst/>
              <a:cxnLst/>
              <a:rect l="l" t="t" r="r" b="b"/>
              <a:pathLst>
                <a:path w="13862" h="13842" extrusionOk="0">
                  <a:moveTo>
                    <a:pt x="6145" y="571"/>
                  </a:moveTo>
                  <a:cubicBezTo>
                    <a:pt x="6204" y="571"/>
                    <a:pt x="6257" y="597"/>
                    <a:pt x="6293" y="645"/>
                  </a:cubicBezTo>
                  <a:lnTo>
                    <a:pt x="8573" y="3766"/>
                  </a:lnTo>
                  <a:cubicBezTo>
                    <a:pt x="8718" y="3957"/>
                    <a:pt x="8941" y="4069"/>
                    <a:pt x="9177" y="4069"/>
                  </a:cubicBezTo>
                  <a:cubicBezTo>
                    <a:pt x="9184" y="4069"/>
                    <a:pt x="9192" y="4069"/>
                    <a:pt x="9200" y="4069"/>
                  </a:cubicBezTo>
                  <a:lnTo>
                    <a:pt x="13058" y="3961"/>
                  </a:lnTo>
                  <a:cubicBezTo>
                    <a:pt x="13062" y="3961"/>
                    <a:pt x="13066" y="3961"/>
                    <a:pt x="13070" y="3961"/>
                  </a:cubicBezTo>
                  <a:cubicBezTo>
                    <a:pt x="13135" y="3961"/>
                    <a:pt x="13193" y="3998"/>
                    <a:pt x="13222" y="4056"/>
                  </a:cubicBezTo>
                  <a:cubicBezTo>
                    <a:pt x="13255" y="4115"/>
                    <a:pt x="13250" y="4190"/>
                    <a:pt x="13209" y="4244"/>
                  </a:cubicBezTo>
                  <a:lnTo>
                    <a:pt x="10949" y="7372"/>
                  </a:lnTo>
                  <a:cubicBezTo>
                    <a:pt x="10805" y="7575"/>
                    <a:pt x="10769" y="7837"/>
                    <a:pt x="10851" y="8070"/>
                  </a:cubicBezTo>
                  <a:lnTo>
                    <a:pt x="12151" y="11705"/>
                  </a:lnTo>
                  <a:cubicBezTo>
                    <a:pt x="12174" y="11769"/>
                    <a:pt x="12159" y="11841"/>
                    <a:pt x="12107" y="11890"/>
                  </a:cubicBezTo>
                  <a:cubicBezTo>
                    <a:pt x="12074" y="11925"/>
                    <a:pt x="12028" y="11944"/>
                    <a:pt x="11981" y="11944"/>
                  </a:cubicBezTo>
                  <a:cubicBezTo>
                    <a:pt x="11963" y="11944"/>
                    <a:pt x="11945" y="11941"/>
                    <a:pt x="11928" y="11936"/>
                  </a:cubicBezTo>
                  <a:lnTo>
                    <a:pt x="8247" y="10752"/>
                  </a:lnTo>
                  <a:cubicBezTo>
                    <a:pt x="8174" y="10728"/>
                    <a:pt x="8097" y="10717"/>
                    <a:pt x="8020" y="10717"/>
                  </a:cubicBezTo>
                  <a:cubicBezTo>
                    <a:pt x="7955" y="10717"/>
                    <a:pt x="7890" y="10725"/>
                    <a:pt x="7826" y="10742"/>
                  </a:cubicBezTo>
                  <a:cubicBezTo>
                    <a:pt x="7728" y="10767"/>
                    <a:pt x="7638" y="10811"/>
                    <a:pt x="7559" y="10872"/>
                  </a:cubicBezTo>
                  <a:lnTo>
                    <a:pt x="4503" y="13230"/>
                  </a:lnTo>
                  <a:cubicBezTo>
                    <a:pt x="4470" y="13255"/>
                    <a:pt x="4431" y="13268"/>
                    <a:pt x="4392" y="13268"/>
                  </a:cubicBezTo>
                  <a:cubicBezTo>
                    <a:pt x="4366" y="13268"/>
                    <a:pt x="4340" y="13262"/>
                    <a:pt x="4315" y="13251"/>
                  </a:cubicBezTo>
                  <a:cubicBezTo>
                    <a:pt x="4251" y="13220"/>
                    <a:pt x="4212" y="13158"/>
                    <a:pt x="4212" y="13089"/>
                  </a:cubicBezTo>
                  <a:lnTo>
                    <a:pt x="4199" y="9229"/>
                  </a:lnTo>
                  <a:cubicBezTo>
                    <a:pt x="4205" y="9098"/>
                    <a:pt x="4169" y="8967"/>
                    <a:pt x="4099" y="8854"/>
                  </a:cubicBezTo>
                  <a:cubicBezTo>
                    <a:pt x="4045" y="8756"/>
                    <a:pt x="3968" y="8671"/>
                    <a:pt x="3873" y="8610"/>
                  </a:cubicBezTo>
                  <a:lnTo>
                    <a:pt x="688" y="6427"/>
                  </a:lnTo>
                  <a:cubicBezTo>
                    <a:pt x="632" y="6391"/>
                    <a:pt x="599" y="6324"/>
                    <a:pt x="609" y="6257"/>
                  </a:cubicBezTo>
                  <a:cubicBezTo>
                    <a:pt x="619" y="6190"/>
                    <a:pt x="665" y="6134"/>
                    <a:pt x="730" y="6111"/>
                  </a:cubicBezTo>
                  <a:lnTo>
                    <a:pt x="4397" y="4904"/>
                  </a:lnTo>
                  <a:cubicBezTo>
                    <a:pt x="4633" y="4829"/>
                    <a:pt x="4818" y="4642"/>
                    <a:pt x="4890" y="4405"/>
                  </a:cubicBezTo>
                  <a:lnTo>
                    <a:pt x="5974" y="699"/>
                  </a:lnTo>
                  <a:cubicBezTo>
                    <a:pt x="5992" y="632"/>
                    <a:pt x="6049" y="584"/>
                    <a:pt x="6115" y="573"/>
                  </a:cubicBezTo>
                  <a:cubicBezTo>
                    <a:pt x="6125" y="572"/>
                    <a:pt x="6135" y="571"/>
                    <a:pt x="6145" y="571"/>
                  </a:cubicBezTo>
                  <a:close/>
                  <a:moveTo>
                    <a:pt x="6149" y="0"/>
                  </a:moveTo>
                  <a:cubicBezTo>
                    <a:pt x="5836" y="0"/>
                    <a:pt x="5528" y="190"/>
                    <a:pt x="5422" y="537"/>
                  </a:cubicBezTo>
                  <a:lnTo>
                    <a:pt x="4338" y="4244"/>
                  </a:lnTo>
                  <a:cubicBezTo>
                    <a:pt x="4323" y="4300"/>
                    <a:pt x="4276" y="4346"/>
                    <a:pt x="4220" y="4364"/>
                  </a:cubicBezTo>
                  <a:lnTo>
                    <a:pt x="552" y="5566"/>
                  </a:lnTo>
                  <a:cubicBezTo>
                    <a:pt x="278" y="5656"/>
                    <a:pt x="80" y="5892"/>
                    <a:pt x="39" y="6180"/>
                  </a:cubicBezTo>
                  <a:cubicBezTo>
                    <a:pt x="0" y="6463"/>
                    <a:pt x="126" y="6743"/>
                    <a:pt x="362" y="6902"/>
                  </a:cubicBezTo>
                  <a:lnTo>
                    <a:pt x="3552" y="9082"/>
                  </a:lnTo>
                  <a:cubicBezTo>
                    <a:pt x="3575" y="9103"/>
                    <a:pt x="3593" y="9126"/>
                    <a:pt x="3606" y="9154"/>
                  </a:cubicBezTo>
                  <a:cubicBezTo>
                    <a:pt x="3622" y="9177"/>
                    <a:pt x="3627" y="9203"/>
                    <a:pt x="3627" y="9229"/>
                  </a:cubicBezTo>
                  <a:lnTo>
                    <a:pt x="3637" y="13092"/>
                  </a:lnTo>
                  <a:cubicBezTo>
                    <a:pt x="3639" y="13536"/>
                    <a:pt x="4003" y="13842"/>
                    <a:pt x="4391" y="13842"/>
                  </a:cubicBezTo>
                  <a:cubicBezTo>
                    <a:pt x="4548" y="13842"/>
                    <a:pt x="4708" y="13792"/>
                    <a:pt x="4849" y="13682"/>
                  </a:cubicBezTo>
                  <a:lnTo>
                    <a:pt x="7906" y="11330"/>
                  </a:lnTo>
                  <a:cubicBezTo>
                    <a:pt x="7938" y="11303"/>
                    <a:pt x="7978" y="11288"/>
                    <a:pt x="8019" y="11288"/>
                  </a:cubicBezTo>
                  <a:cubicBezTo>
                    <a:pt x="8037" y="11288"/>
                    <a:pt x="8055" y="11291"/>
                    <a:pt x="8073" y="11296"/>
                  </a:cubicBezTo>
                  <a:lnTo>
                    <a:pt x="11748" y="12480"/>
                  </a:lnTo>
                  <a:cubicBezTo>
                    <a:pt x="11825" y="12505"/>
                    <a:pt x="11905" y="12517"/>
                    <a:pt x="11984" y="12517"/>
                  </a:cubicBezTo>
                  <a:cubicBezTo>
                    <a:pt x="12048" y="12517"/>
                    <a:pt x="12112" y="12509"/>
                    <a:pt x="12174" y="12493"/>
                  </a:cubicBezTo>
                  <a:cubicBezTo>
                    <a:pt x="12305" y="12457"/>
                    <a:pt x="12423" y="12385"/>
                    <a:pt x="12518" y="12288"/>
                  </a:cubicBezTo>
                  <a:cubicBezTo>
                    <a:pt x="12716" y="12082"/>
                    <a:pt x="12783" y="11782"/>
                    <a:pt x="12685" y="11512"/>
                  </a:cubicBezTo>
                  <a:lnTo>
                    <a:pt x="11388" y="7878"/>
                  </a:lnTo>
                  <a:cubicBezTo>
                    <a:pt x="11368" y="7819"/>
                    <a:pt x="11378" y="7757"/>
                    <a:pt x="11411" y="7708"/>
                  </a:cubicBezTo>
                  <a:lnTo>
                    <a:pt x="13674" y="4577"/>
                  </a:lnTo>
                  <a:cubicBezTo>
                    <a:pt x="13841" y="4346"/>
                    <a:pt x="13862" y="4041"/>
                    <a:pt x="13728" y="3789"/>
                  </a:cubicBezTo>
                  <a:cubicBezTo>
                    <a:pt x="13597" y="3541"/>
                    <a:pt x="13338" y="3386"/>
                    <a:pt x="13058" y="3386"/>
                  </a:cubicBezTo>
                  <a:cubicBezTo>
                    <a:pt x="13054" y="3386"/>
                    <a:pt x="13049" y="3386"/>
                    <a:pt x="13045" y="3386"/>
                  </a:cubicBezTo>
                  <a:lnTo>
                    <a:pt x="9187" y="3499"/>
                  </a:lnTo>
                  <a:cubicBezTo>
                    <a:pt x="9185" y="3499"/>
                    <a:pt x="9182" y="3499"/>
                    <a:pt x="9180" y="3499"/>
                  </a:cubicBezTo>
                  <a:cubicBezTo>
                    <a:pt x="9123" y="3499"/>
                    <a:pt x="9068" y="3471"/>
                    <a:pt x="9033" y="3427"/>
                  </a:cubicBezTo>
                  <a:lnTo>
                    <a:pt x="6755" y="306"/>
                  </a:lnTo>
                  <a:cubicBezTo>
                    <a:pt x="6599" y="98"/>
                    <a:pt x="6373" y="0"/>
                    <a:pt x="6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5"/>
            <p:cNvSpPr/>
            <p:nvPr/>
          </p:nvSpPr>
          <p:spPr>
            <a:xfrm>
              <a:off x="4402775" y="3805050"/>
              <a:ext cx="342400" cy="349025"/>
            </a:xfrm>
            <a:custGeom>
              <a:avLst/>
              <a:gdLst/>
              <a:ahLst/>
              <a:cxnLst/>
              <a:rect l="l" t="t" r="r" b="b"/>
              <a:pathLst>
                <a:path w="13696" h="13961" extrusionOk="0">
                  <a:moveTo>
                    <a:pt x="5189" y="574"/>
                  </a:moveTo>
                  <a:cubicBezTo>
                    <a:pt x="5234" y="574"/>
                    <a:pt x="5278" y="592"/>
                    <a:pt x="5309" y="625"/>
                  </a:cubicBezTo>
                  <a:lnTo>
                    <a:pt x="8111" y="3289"/>
                  </a:lnTo>
                  <a:cubicBezTo>
                    <a:pt x="8252" y="3419"/>
                    <a:pt x="8435" y="3490"/>
                    <a:pt x="8623" y="3490"/>
                  </a:cubicBezTo>
                  <a:cubicBezTo>
                    <a:pt x="8675" y="3490"/>
                    <a:pt x="8727" y="3485"/>
                    <a:pt x="8779" y="3474"/>
                  </a:cubicBezTo>
                  <a:lnTo>
                    <a:pt x="12560" y="2675"/>
                  </a:lnTo>
                  <a:cubicBezTo>
                    <a:pt x="12572" y="2672"/>
                    <a:pt x="12584" y="2671"/>
                    <a:pt x="12596" y="2671"/>
                  </a:cubicBezTo>
                  <a:cubicBezTo>
                    <a:pt x="12651" y="2671"/>
                    <a:pt x="12703" y="2695"/>
                    <a:pt x="12737" y="2739"/>
                  </a:cubicBezTo>
                  <a:cubicBezTo>
                    <a:pt x="12781" y="2793"/>
                    <a:pt x="12788" y="2865"/>
                    <a:pt x="12758" y="2924"/>
                  </a:cubicBezTo>
                  <a:lnTo>
                    <a:pt x="11098" y="6412"/>
                  </a:lnTo>
                  <a:cubicBezTo>
                    <a:pt x="11050" y="6507"/>
                    <a:pt x="11024" y="6612"/>
                    <a:pt x="11027" y="6720"/>
                  </a:cubicBezTo>
                  <a:cubicBezTo>
                    <a:pt x="11019" y="6856"/>
                    <a:pt x="11052" y="6995"/>
                    <a:pt x="11124" y="7113"/>
                  </a:cubicBezTo>
                  <a:lnTo>
                    <a:pt x="13053" y="10459"/>
                  </a:lnTo>
                  <a:cubicBezTo>
                    <a:pt x="13086" y="10516"/>
                    <a:pt x="13084" y="10588"/>
                    <a:pt x="13050" y="10644"/>
                  </a:cubicBezTo>
                  <a:cubicBezTo>
                    <a:pt x="13014" y="10695"/>
                    <a:pt x="12958" y="10725"/>
                    <a:pt x="12897" y="10725"/>
                  </a:cubicBezTo>
                  <a:cubicBezTo>
                    <a:pt x="12890" y="10725"/>
                    <a:pt x="12883" y="10725"/>
                    <a:pt x="12876" y="10724"/>
                  </a:cubicBezTo>
                  <a:lnTo>
                    <a:pt x="9046" y="10218"/>
                  </a:lnTo>
                  <a:cubicBezTo>
                    <a:pt x="9013" y="10214"/>
                    <a:pt x="8980" y="10211"/>
                    <a:pt x="8947" y="10211"/>
                  </a:cubicBezTo>
                  <a:cubicBezTo>
                    <a:pt x="8735" y="10211"/>
                    <a:pt x="8533" y="10302"/>
                    <a:pt x="8389" y="10459"/>
                  </a:cubicBezTo>
                  <a:lnTo>
                    <a:pt x="5805" y="13331"/>
                  </a:lnTo>
                  <a:cubicBezTo>
                    <a:pt x="5771" y="13367"/>
                    <a:pt x="5723" y="13386"/>
                    <a:pt x="5675" y="13386"/>
                  </a:cubicBezTo>
                  <a:cubicBezTo>
                    <a:pt x="5658" y="13386"/>
                    <a:pt x="5642" y="13384"/>
                    <a:pt x="5625" y="13380"/>
                  </a:cubicBezTo>
                  <a:cubicBezTo>
                    <a:pt x="5559" y="13364"/>
                    <a:pt x="5507" y="13310"/>
                    <a:pt x="5494" y="13241"/>
                  </a:cubicBezTo>
                  <a:lnTo>
                    <a:pt x="4793" y="9448"/>
                  </a:lnTo>
                  <a:cubicBezTo>
                    <a:pt x="4747" y="9201"/>
                    <a:pt x="4585" y="8995"/>
                    <a:pt x="4357" y="8893"/>
                  </a:cubicBezTo>
                  <a:lnTo>
                    <a:pt x="830" y="7321"/>
                  </a:lnTo>
                  <a:cubicBezTo>
                    <a:pt x="769" y="7295"/>
                    <a:pt x="727" y="7234"/>
                    <a:pt x="725" y="7167"/>
                  </a:cubicBezTo>
                  <a:cubicBezTo>
                    <a:pt x="722" y="7097"/>
                    <a:pt x="758" y="7033"/>
                    <a:pt x="817" y="6997"/>
                  </a:cubicBezTo>
                  <a:lnTo>
                    <a:pt x="4218" y="5158"/>
                  </a:lnTo>
                  <a:cubicBezTo>
                    <a:pt x="4431" y="5038"/>
                    <a:pt x="4572" y="4822"/>
                    <a:pt x="4603" y="4578"/>
                  </a:cubicBezTo>
                  <a:lnTo>
                    <a:pt x="5006" y="738"/>
                  </a:lnTo>
                  <a:cubicBezTo>
                    <a:pt x="5011" y="669"/>
                    <a:pt x="5058" y="610"/>
                    <a:pt x="5124" y="587"/>
                  </a:cubicBezTo>
                  <a:cubicBezTo>
                    <a:pt x="5127" y="587"/>
                    <a:pt x="5132" y="582"/>
                    <a:pt x="5140" y="582"/>
                  </a:cubicBezTo>
                  <a:cubicBezTo>
                    <a:pt x="5156" y="577"/>
                    <a:pt x="5173" y="574"/>
                    <a:pt x="5189" y="574"/>
                  </a:cubicBezTo>
                  <a:close/>
                  <a:moveTo>
                    <a:pt x="5182" y="1"/>
                  </a:moveTo>
                  <a:cubicBezTo>
                    <a:pt x="5095" y="1"/>
                    <a:pt x="5008" y="16"/>
                    <a:pt x="4924" y="47"/>
                  </a:cubicBezTo>
                  <a:cubicBezTo>
                    <a:pt x="4654" y="147"/>
                    <a:pt x="4467" y="389"/>
                    <a:pt x="4436" y="674"/>
                  </a:cubicBezTo>
                  <a:lnTo>
                    <a:pt x="4035" y="4511"/>
                  </a:lnTo>
                  <a:cubicBezTo>
                    <a:pt x="4030" y="4573"/>
                    <a:pt x="3994" y="4627"/>
                    <a:pt x="3943" y="4658"/>
                  </a:cubicBezTo>
                  <a:lnTo>
                    <a:pt x="548" y="6499"/>
                  </a:lnTo>
                  <a:cubicBezTo>
                    <a:pt x="1" y="6797"/>
                    <a:pt x="31" y="7591"/>
                    <a:pt x="602" y="7842"/>
                  </a:cubicBezTo>
                  <a:lnTo>
                    <a:pt x="4128" y="9419"/>
                  </a:lnTo>
                  <a:cubicBezTo>
                    <a:pt x="4179" y="9442"/>
                    <a:pt x="4220" y="9491"/>
                    <a:pt x="4231" y="9550"/>
                  </a:cubicBezTo>
                  <a:lnTo>
                    <a:pt x="4934" y="13346"/>
                  </a:lnTo>
                  <a:cubicBezTo>
                    <a:pt x="4986" y="13629"/>
                    <a:pt x="5194" y="13855"/>
                    <a:pt x="5471" y="13932"/>
                  </a:cubicBezTo>
                  <a:cubicBezTo>
                    <a:pt x="5539" y="13950"/>
                    <a:pt x="5608" y="13960"/>
                    <a:pt x="5677" y="13960"/>
                  </a:cubicBezTo>
                  <a:cubicBezTo>
                    <a:pt x="5742" y="13960"/>
                    <a:pt x="5806" y="13952"/>
                    <a:pt x="5869" y="13934"/>
                  </a:cubicBezTo>
                  <a:cubicBezTo>
                    <a:pt x="6011" y="13898"/>
                    <a:pt x="6134" y="13821"/>
                    <a:pt x="6231" y="13714"/>
                  </a:cubicBezTo>
                  <a:lnTo>
                    <a:pt x="8815" y="10847"/>
                  </a:lnTo>
                  <a:cubicBezTo>
                    <a:pt x="8853" y="10805"/>
                    <a:pt x="8905" y="10782"/>
                    <a:pt x="8960" y="10782"/>
                  </a:cubicBezTo>
                  <a:cubicBezTo>
                    <a:pt x="8966" y="10782"/>
                    <a:pt x="8971" y="10783"/>
                    <a:pt x="8977" y="10783"/>
                  </a:cubicBezTo>
                  <a:lnTo>
                    <a:pt x="12804" y="11292"/>
                  </a:lnTo>
                  <a:cubicBezTo>
                    <a:pt x="12835" y="11296"/>
                    <a:pt x="12867" y="11298"/>
                    <a:pt x="12898" y="11298"/>
                  </a:cubicBezTo>
                  <a:cubicBezTo>
                    <a:pt x="13147" y="11298"/>
                    <a:pt x="13384" y="11173"/>
                    <a:pt x="13523" y="10960"/>
                  </a:cubicBezTo>
                  <a:cubicBezTo>
                    <a:pt x="13685" y="10724"/>
                    <a:pt x="13695" y="10416"/>
                    <a:pt x="13549" y="10172"/>
                  </a:cubicBezTo>
                  <a:lnTo>
                    <a:pt x="11620" y="6825"/>
                  </a:lnTo>
                  <a:cubicBezTo>
                    <a:pt x="11607" y="6794"/>
                    <a:pt x="11599" y="6758"/>
                    <a:pt x="11599" y="6725"/>
                  </a:cubicBezTo>
                  <a:cubicBezTo>
                    <a:pt x="11599" y="6699"/>
                    <a:pt x="11604" y="6676"/>
                    <a:pt x="11617" y="6658"/>
                  </a:cubicBezTo>
                  <a:lnTo>
                    <a:pt x="13276" y="3170"/>
                  </a:lnTo>
                  <a:cubicBezTo>
                    <a:pt x="13402" y="2914"/>
                    <a:pt x="13369" y="2608"/>
                    <a:pt x="13192" y="2385"/>
                  </a:cubicBezTo>
                  <a:cubicBezTo>
                    <a:pt x="13047" y="2200"/>
                    <a:pt x="12827" y="2096"/>
                    <a:pt x="12599" y="2096"/>
                  </a:cubicBezTo>
                  <a:cubicBezTo>
                    <a:pt x="12548" y="2096"/>
                    <a:pt x="12496" y="2101"/>
                    <a:pt x="12444" y="2112"/>
                  </a:cubicBezTo>
                  <a:lnTo>
                    <a:pt x="8659" y="2914"/>
                  </a:lnTo>
                  <a:cubicBezTo>
                    <a:pt x="8646" y="2916"/>
                    <a:pt x="8634" y="2918"/>
                    <a:pt x="8622" y="2918"/>
                  </a:cubicBezTo>
                  <a:cubicBezTo>
                    <a:pt x="8578" y="2918"/>
                    <a:pt x="8534" y="2900"/>
                    <a:pt x="8502" y="2867"/>
                  </a:cubicBezTo>
                  <a:lnTo>
                    <a:pt x="5700" y="209"/>
                  </a:lnTo>
                  <a:cubicBezTo>
                    <a:pt x="5559" y="73"/>
                    <a:pt x="5372" y="1"/>
                    <a:pt x="5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5"/>
            <p:cNvSpPr/>
            <p:nvPr/>
          </p:nvSpPr>
          <p:spPr>
            <a:xfrm>
              <a:off x="4480075" y="3340775"/>
              <a:ext cx="373800" cy="348550"/>
            </a:xfrm>
            <a:custGeom>
              <a:avLst/>
              <a:gdLst/>
              <a:ahLst/>
              <a:cxnLst/>
              <a:rect l="l" t="t" r="r" b="b"/>
              <a:pathLst>
                <a:path w="14952" h="13942" extrusionOk="0">
                  <a:moveTo>
                    <a:pt x="5107" y="0"/>
                  </a:moveTo>
                  <a:cubicBezTo>
                    <a:pt x="5105" y="0"/>
                    <a:pt x="5103" y="0"/>
                    <a:pt x="5102" y="0"/>
                  </a:cubicBezTo>
                  <a:cubicBezTo>
                    <a:pt x="2816" y="3"/>
                    <a:pt x="1154" y="1117"/>
                    <a:pt x="543" y="3057"/>
                  </a:cubicBezTo>
                  <a:cubicBezTo>
                    <a:pt x="1" y="4772"/>
                    <a:pt x="951" y="6609"/>
                    <a:pt x="2749" y="7328"/>
                  </a:cubicBezTo>
                  <a:cubicBezTo>
                    <a:pt x="2862" y="7371"/>
                    <a:pt x="2965" y="7407"/>
                    <a:pt x="3057" y="7438"/>
                  </a:cubicBezTo>
                  <a:cubicBezTo>
                    <a:pt x="1912" y="8340"/>
                    <a:pt x="1406" y="9894"/>
                    <a:pt x="1853" y="11268"/>
                  </a:cubicBezTo>
                  <a:cubicBezTo>
                    <a:pt x="2389" y="12917"/>
                    <a:pt x="3811" y="13941"/>
                    <a:pt x="5568" y="13941"/>
                  </a:cubicBezTo>
                  <a:cubicBezTo>
                    <a:pt x="5570" y="13941"/>
                    <a:pt x="5572" y="13941"/>
                    <a:pt x="5574" y="13941"/>
                  </a:cubicBezTo>
                  <a:cubicBezTo>
                    <a:pt x="7441" y="13941"/>
                    <a:pt x="9193" y="12788"/>
                    <a:pt x="10259" y="10857"/>
                  </a:cubicBezTo>
                  <a:cubicBezTo>
                    <a:pt x="11363" y="8857"/>
                    <a:pt x="12719" y="8538"/>
                    <a:pt x="13578" y="8538"/>
                  </a:cubicBezTo>
                  <a:cubicBezTo>
                    <a:pt x="13980" y="8538"/>
                    <a:pt x="14273" y="8608"/>
                    <a:pt x="14380" y="8608"/>
                  </a:cubicBezTo>
                  <a:cubicBezTo>
                    <a:pt x="14388" y="8608"/>
                    <a:pt x="14396" y="8608"/>
                    <a:pt x="14402" y="8607"/>
                  </a:cubicBezTo>
                  <a:cubicBezTo>
                    <a:pt x="14828" y="8540"/>
                    <a:pt x="14951" y="7913"/>
                    <a:pt x="14815" y="7323"/>
                  </a:cubicBezTo>
                  <a:cubicBezTo>
                    <a:pt x="14697" y="6814"/>
                    <a:pt x="14471" y="6334"/>
                    <a:pt x="14240" y="5869"/>
                  </a:cubicBezTo>
                  <a:lnTo>
                    <a:pt x="14227" y="5838"/>
                  </a:lnTo>
                  <a:cubicBezTo>
                    <a:pt x="12576" y="2509"/>
                    <a:pt x="8658" y="0"/>
                    <a:pt x="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5"/>
            <p:cNvSpPr/>
            <p:nvPr/>
          </p:nvSpPr>
          <p:spPr>
            <a:xfrm>
              <a:off x="4537500" y="3399125"/>
              <a:ext cx="187625" cy="64225"/>
            </a:xfrm>
            <a:custGeom>
              <a:avLst/>
              <a:gdLst/>
              <a:ahLst/>
              <a:cxnLst/>
              <a:rect l="l" t="t" r="r" b="b"/>
              <a:pathLst>
                <a:path w="7505" h="2569" extrusionOk="0">
                  <a:moveTo>
                    <a:pt x="2725" y="0"/>
                  </a:moveTo>
                  <a:cubicBezTo>
                    <a:pt x="1894" y="0"/>
                    <a:pt x="1086" y="174"/>
                    <a:pt x="398" y="553"/>
                  </a:cubicBezTo>
                  <a:cubicBezTo>
                    <a:pt x="0" y="777"/>
                    <a:pt x="116" y="1372"/>
                    <a:pt x="557" y="1437"/>
                  </a:cubicBezTo>
                  <a:cubicBezTo>
                    <a:pt x="557" y="1437"/>
                    <a:pt x="557" y="1437"/>
                    <a:pt x="557" y="1437"/>
                  </a:cubicBezTo>
                  <a:cubicBezTo>
                    <a:pt x="563" y="1437"/>
                    <a:pt x="2135" y="1640"/>
                    <a:pt x="2168" y="1645"/>
                  </a:cubicBezTo>
                  <a:cubicBezTo>
                    <a:pt x="4274" y="1930"/>
                    <a:pt x="5661" y="2402"/>
                    <a:pt x="6847" y="2564"/>
                  </a:cubicBezTo>
                  <a:cubicBezTo>
                    <a:pt x="6869" y="2567"/>
                    <a:pt x="6890" y="2568"/>
                    <a:pt x="6911" y="2568"/>
                  </a:cubicBezTo>
                  <a:cubicBezTo>
                    <a:pt x="7293" y="2568"/>
                    <a:pt x="7505" y="2096"/>
                    <a:pt x="7227" y="1809"/>
                  </a:cubicBezTo>
                  <a:cubicBezTo>
                    <a:pt x="6142" y="691"/>
                    <a:pt x="4387" y="0"/>
                    <a:pt x="2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5"/>
            <p:cNvSpPr/>
            <p:nvPr/>
          </p:nvSpPr>
          <p:spPr>
            <a:xfrm>
              <a:off x="4603600" y="3520850"/>
              <a:ext cx="139450" cy="91775"/>
            </a:xfrm>
            <a:custGeom>
              <a:avLst/>
              <a:gdLst/>
              <a:ahLst/>
              <a:cxnLst/>
              <a:rect l="l" t="t" r="r" b="b"/>
              <a:pathLst>
                <a:path w="5578" h="3671" extrusionOk="0">
                  <a:moveTo>
                    <a:pt x="4290" y="0"/>
                  </a:moveTo>
                  <a:cubicBezTo>
                    <a:pt x="2466" y="0"/>
                    <a:pt x="475" y="1336"/>
                    <a:pt x="73" y="3081"/>
                  </a:cubicBezTo>
                  <a:cubicBezTo>
                    <a:pt x="0" y="3405"/>
                    <a:pt x="259" y="3670"/>
                    <a:pt x="546" y="3670"/>
                  </a:cubicBezTo>
                  <a:cubicBezTo>
                    <a:pt x="633" y="3670"/>
                    <a:pt x="722" y="3646"/>
                    <a:pt x="805" y="3592"/>
                  </a:cubicBezTo>
                  <a:lnTo>
                    <a:pt x="805" y="3592"/>
                  </a:lnTo>
                  <a:cubicBezTo>
                    <a:pt x="805" y="3592"/>
                    <a:pt x="805" y="3592"/>
                    <a:pt x="805" y="3592"/>
                  </a:cubicBezTo>
                  <a:cubicBezTo>
                    <a:pt x="799" y="3592"/>
                    <a:pt x="1884" y="2857"/>
                    <a:pt x="1912" y="2837"/>
                  </a:cubicBezTo>
                  <a:cubicBezTo>
                    <a:pt x="3387" y="1843"/>
                    <a:pt x="4380" y="1437"/>
                    <a:pt x="5231" y="926"/>
                  </a:cubicBezTo>
                  <a:cubicBezTo>
                    <a:pt x="5577" y="721"/>
                    <a:pt x="5500" y="192"/>
                    <a:pt x="5105" y="97"/>
                  </a:cubicBezTo>
                  <a:cubicBezTo>
                    <a:pt x="4841" y="31"/>
                    <a:pt x="4567" y="0"/>
                    <a:pt x="4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5"/>
            <p:cNvSpPr/>
            <p:nvPr/>
          </p:nvSpPr>
          <p:spPr>
            <a:xfrm>
              <a:off x="4472450" y="3333225"/>
              <a:ext cx="391300" cy="363275"/>
            </a:xfrm>
            <a:custGeom>
              <a:avLst/>
              <a:gdLst/>
              <a:ahLst/>
              <a:cxnLst/>
              <a:rect l="l" t="t" r="r" b="b"/>
              <a:pathLst>
                <a:path w="15652" h="14531" extrusionOk="0">
                  <a:moveTo>
                    <a:pt x="5488" y="0"/>
                  </a:moveTo>
                  <a:cubicBezTo>
                    <a:pt x="5438" y="0"/>
                    <a:pt x="5409" y="5"/>
                    <a:pt x="5409" y="15"/>
                  </a:cubicBezTo>
                  <a:lnTo>
                    <a:pt x="5409" y="564"/>
                  </a:lnTo>
                  <a:cubicBezTo>
                    <a:pt x="5409" y="454"/>
                    <a:pt x="5409" y="15"/>
                    <a:pt x="5407" y="15"/>
                  </a:cubicBezTo>
                  <a:cubicBezTo>
                    <a:pt x="2987" y="17"/>
                    <a:pt x="1225" y="1206"/>
                    <a:pt x="573" y="3274"/>
                  </a:cubicBezTo>
                  <a:cubicBezTo>
                    <a:pt x="0" y="5092"/>
                    <a:pt x="963" y="7034"/>
                    <a:pt x="2820" y="7843"/>
                  </a:cubicBezTo>
                  <a:cubicBezTo>
                    <a:pt x="2104" y="8572"/>
                    <a:pt x="1788" y="9433"/>
                    <a:pt x="1706" y="10437"/>
                  </a:cubicBezTo>
                  <a:lnTo>
                    <a:pt x="1721" y="10432"/>
                  </a:lnTo>
                  <a:lnTo>
                    <a:pt x="1721" y="10432"/>
                  </a:lnTo>
                  <a:cubicBezTo>
                    <a:pt x="1657" y="12511"/>
                    <a:pt x="3329" y="14531"/>
                    <a:pt x="5874" y="14531"/>
                  </a:cubicBezTo>
                  <a:cubicBezTo>
                    <a:pt x="5876" y="14531"/>
                    <a:pt x="5878" y="14531"/>
                    <a:pt x="5879" y="14531"/>
                  </a:cubicBezTo>
                  <a:cubicBezTo>
                    <a:pt x="7852" y="14528"/>
                    <a:pt x="9698" y="13321"/>
                    <a:pt x="10816" y="11300"/>
                  </a:cubicBezTo>
                  <a:cubicBezTo>
                    <a:pt x="11617" y="9846"/>
                    <a:pt x="12310" y="9690"/>
                    <a:pt x="12421" y="9484"/>
                  </a:cubicBezTo>
                  <a:cubicBezTo>
                    <a:pt x="12495" y="9343"/>
                    <a:pt x="12439" y="9171"/>
                    <a:pt x="12298" y="9099"/>
                  </a:cubicBezTo>
                  <a:cubicBezTo>
                    <a:pt x="12259" y="9080"/>
                    <a:pt x="12217" y="9071"/>
                    <a:pt x="12173" y="9071"/>
                  </a:cubicBezTo>
                  <a:cubicBezTo>
                    <a:pt x="11603" y="9071"/>
                    <a:pt x="10591" y="10515"/>
                    <a:pt x="10312" y="11020"/>
                  </a:cubicBezTo>
                  <a:cubicBezTo>
                    <a:pt x="9203" y="13026"/>
                    <a:pt x="7464" y="13956"/>
                    <a:pt x="5879" y="13956"/>
                  </a:cubicBezTo>
                  <a:cubicBezTo>
                    <a:pt x="4200" y="13956"/>
                    <a:pt x="2666" y="12815"/>
                    <a:pt x="2343" y="11138"/>
                  </a:cubicBezTo>
                  <a:cubicBezTo>
                    <a:pt x="1924" y="8953"/>
                    <a:pt x="4128" y="6916"/>
                    <a:pt x="6380" y="6906"/>
                  </a:cubicBezTo>
                  <a:cubicBezTo>
                    <a:pt x="6760" y="6903"/>
                    <a:pt x="6758" y="6330"/>
                    <a:pt x="6380" y="6330"/>
                  </a:cubicBezTo>
                  <a:cubicBezTo>
                    <a:pt x="5260" y="6335"/>
                    <a:pt x="4197" y="6757"/>
                    <a:pt x="3365" y="7435"/>
                  </a:cubicBezTo>
                  <a:cubicBezTo>
                    <a:pt x="1626" y="6834"/>
                    <a:pt x="581" y="5162"/>
                    <a:pt x="1123" y="3443"/>
                  </a:cubicBezTo>
                  <a:cubicBezTo>
                    <a:pt x="1749" y="1461"/>
                    <a:pt x="3424" y="590"/>
                    <a:pt x="5409" y="587"/>
                  </a:cubicBezTo>
                  <a:cubicBezTo>
                    <a:pt x="5412" y="587"/>
                    <a:pt x="5414" y="587"/>
                    <a:pt x="5417" y="587"/>
                  </a:cubicBezTo>
                  <a:cubicBezTo>
                    <a:pt x="8116" y="587"/>
                    <a:pt x="10776" y="1984"/>
                    <a:pt x="12608" y="3911"/>
                  </a:cubicBezTo>
                  <a:cubicBezTo>
                    <a:pt x="15520" y="6978"/>
                    <a:pt x="14342" y="9055"/>
                    <a:pt x="15146" y="9055"/>
                  </a:cubicBezTo>
                  <a:cubicBezTo>
                    <a:pt x="15149" y="9055"/>
                    <a:pt x="15151" y="9055"/>
                    <a:pt x="15154" y="9055"/>
                  </a:cubicBezTo>
                  <a:cubicBezTo>
                    <a:pt x="15652" y="9048"/>
                    <a:pt x="15318" y="7378"/>
                    <a:pt x="15130" y="6895"/>
                  </a:cubicBezTo>
                  <a:cubicBezTo>
                    <a:pt x="14781" y="6007"/>
                    <a:pt x="14306" y="5095"/>
                    <a:pt x="14041" y="4728"/>
                  </a:cubicBezTo>
                  <a:cubicBezTo>
                    <a:pt x="12819" y="3027"/>
                    <a:pt x="11119" y="1694"/>
                    <a:pt x="9203" y="857"/>
                  </a:cubicBezTo>
                  <a:cubicBezTo>
                    <a:pt x="8586" y="587"/>
                    <a:pt x="7949" y="377"/>
                    <a:pt x="7294" y="230"/>
                  </a:cubicBezTo>
                  <a:cubicBezTo>
                    <a:pt x="7162" y="201"/>
                    <a:pt x="5828" y="0"/>
                    <a:pt x="5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5"/>
            <p:cNvSpPr/>
            <p:nvPr/>
          </p:nvSpPr>
          <p:spPr>
            <a:xfrm>
              <a:off x="4915475" y="3355850"/>
              <a:ext cx="25" cy="25"/>
            </a:xfrm>
            <a:custGeom>
              <a:avLst/>
              <a:gdLst/>
              <a:ahLst/>
              <a:cxnLst/>
              <a:rect l="l" t="t" r="r" b="b"/>
              <a:pathLst>
                <a:path w="1" h="1" extrusionOk="0">
                  <a:moveTo>
                    <a:pt x="1" y="1"/>
                  </a:moveTo>
                  <a:close/>
                </a:path>
              </a:pathLst>
            </a:custGeom>
            <a:solidFill>
              <a:srgbClr val="0A1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0" name="Google Shape;1770;p55"/>
          <p:cNvGrpSpPr/>
          <p:nvPr/>
        </p:nvGrpSpPr>
        <p:grpSpPr>
          <a:xfrm rot="941660">
            <a:off x="6783010" y="2702255"/>
            <a:ext cx="1950912" cy="1807415"/>
            <a:chOff x="6700775" y="3000125"/>
            <a:chExt cx="1950950" cy="1807450"/>
          </a:xfrm>
        </p:grpSpPr>
        <p:sp>
          <p:nvSpPr>
            <p:cNvPr id="1771" name="Google Shape;1771;p55"/>
            <p:cNvSpPr/>
            <p:nvPr/>
          </p:nvSpPr>
          <p:spPr>
            <a:xfrm>
              <a:off x="6700775" y="3000125"/>
              <a:ext cx="1950950" cy="1807450"/>
            </a:xfrm>
            <a:custGeom>
              <a:avLst/>
              <a:gdLst/>
              <a:ahLst/>
              <a:cxnLst/>
              <a:rect l="l" t="t" r="r" b="b"/>
              <a:pathLst>
                <a:path w="78038" h="72298" extrusionOk="0">
                  <a:moveTo>
                    <a:pt x="25109" y="0"/>
                  </a:moveTo>
                  <a:cubicBezTo>
                    <a:pt x="23316" y="0"/>
                    <a:pt x="21526" y="434"/>
                    <a:pt x="19787" y="1290"/>
                  </a:cubicBezTo>
                  <a:cubicBezTo>
                    <a:pt x="17362" y="2481"/>
                    <a:pt x="15431" y="4310"/>
                    <a:pt x="14206" y="6578"/>
                  </a:cubicBezTo>
                  <a:cubicBezTo>
                    <a:pt x="12988" y="8828"/>
                    <a:pt x="12503" y="11450"/>
                    <a:pt x="12796" y="14160"/>
                  </a:cubicBezTo>
                  <a:cubicBezTo>
                    <a:pt x="13068" y="16659"/>
                    <a:pt x="13962" y="19004"/>
                    <a:pt x="15385" y="20943"/>
                  </a:cubicBezTo>
                  <a:cubicBezTo>
                    <a:pt x="16684" y="22712"/>
                    <a:pt x="18364" y="24053"/>
                    <a:pt x="20295" y="24878"/>
                  </a:cubicBezTo>
                  <a:cubicBezTo>
                    <a:pt x="20480" y="25152"/>
                    <a:pt x="20668" y="25417"/>
                    <a:pt x="20858" y="25676"/>
                  </a:cubicBezTo>
                  <a:cubicBezTo>
                    <a:pt x="20295" y="26241"/>
                    <a:pt x="19753" y="26835"/>
                    <a:pt x="19230" y="27451"/>
                  </a:cubicBezTo>
                  <a:cubicBezTo>
                    <a:pt x="17835" y="29090"/>
                    <a:pt x="16620" y="30872"/>
                    <a:pt x="15600" y="32765"/>
                  </a:cubicBezTo>
                  <a:cubicBezTo>
                    <a:pt x="15472" y="33006"/>
                    <a:pt x="15346" y="33248"/>
                    <a:pt x="15223" y="33492"/>
                  </a:cubicBezTo>
                  <a:cubicBezTo>
                    <a:pt x="13135" y="32857"/>
                    <a:pt x="10864" y="32518"/>
                    <a:pt x="8568" y="32518"/>
                  </a:cubicBezTo>
                  <a:cubicBezTo>
                    <a:pt x="6783" y="32518"/>
                    <a:pt x="5093" y="32721"/>
                    <a:pt x="3547" y="33117"/>
                  </a:cubicBezTo>
                  <a:lnTo>
                    <a:pt x="3545" y="33117"/>
                  </a:lnTo>
                  <a:cubicBezTo>
                    <a:pt x="2158" y="33474"/>
                    <a:pt x="1079" y="34555"/>
                    <a:pt x="725" y="35940"/>
                  </a:cubicBezTo>
                  <a:cubicBezTo>
                    <a:pt x="373" y="37326"/>
                    <a:pt x="802" y="38793"/>
                    <a:pt x="1847" y="39769"/>
                  </a:cubicBezTo>
                  <a:cubicBezTo>
                    <a:pt x="606" y="40665"/>
                    <a:pt x="0" y="42204"/>
                    <a:pt x="298" y="43704"/>
                  </a:cubicBezTo>
                  <a:cubicBezTo>
                    <a:pt x="594" y="45206"/>
                    <a:pt x="1739" y="46395"/>
                    <a:pt x="3226" y="46752"/>
                  </a:cubicBezTo>
                  <a:cubicBezTo>
                    <a:pt x="3526" y="46824"/>
                    <a:pt x="3830" y="46859"/>
                    <a:pt x="4134" y="46859"/>
                  </a:cubicBezTo>
                  <a:cubicBezTo>
                    <a:pt x="4703" y="46859"/>
                    <a:pt x="5269" y="46735"/>
                    <a:pt x="5792" y="46490"/>
                  </a:cubicBezTo>
                  <a:cubicBezTo>
                    <a:pt x="7574" y="45663"/>
                    <a:pt x="9503" y="45198"/>
                    <a:pt x="11468" y="45127"/>
                  </a:cubicBezTo>
                  <a:cubicBezTo>
                    <a:pt x="11663" y="45119"/>
                    <a:pt x="11861" y="45114"/>
                    <a:pt x="12056" y="45114"/>
                  </a:cubicBezTo>
                  <a:cubicBezTo>
                    <a:pt x="12200" y="45114"/>
                    <a:pt x="12344" y="45116"/>
                    <a:pt x="12485" y="45121"/>
                  </a:cubicBezTo>
                  <a:cubicBezTo>
                    <a:pt x="12498" y="45504"/>
                    <a:pt x="12521" y="45884"/>
                    <a:pt x="12557" y="46259"/>
                  </a:cubicBezTo>
                  <a:cubicBezTo>
                    <a:pt x="12649" y="47302"/>
                    <a:pt x="12837" y="48332"/>
                    <a:pt x="13117" y="49339"/>
                  </a:cubicBezTo>
                  <a:cubicBezTo>
                    <a:pt x="13854" y="52041"/>
                    <a:pt x="15223" y="54599"/>
                    <a:pt x="17177" y="56938"/>
                  </a:cubicBezTo>
                  <a:cubicBezTo>
                    <a:pt x="17411" y="57218"/>
                    <a:pt x="17653" y="57493"/>
                    <a:pt x="17902" y="57765"/>
                  </a:cubicBezTo>
                  <a:cubicBezTo>
                    <a:pt x="17660" y="59815"/>
                    <a:pt x="17984" y="61772"/>
                    <a:pt x="18867" y="63516"/>
                  </a:cubicBezTo>
                  <a:cubicBezTo>
                    <a:pt x="19710" y="65178"/>
                    <a:pt x="20889" y="66457"/>
                    <a:pt x="22371" y="67315"/>
                  </a:cubicBezTo>
                  <a:cubicBezTo>
                    <a:pt x="23719" y="68095"/>
                    <a:pt x="25255" y="68491"/>
                    <a:pt x="26932" y="68491"/>
                  </a:cubicBezTo>
                  <a:cubicBezTo>
                    <a:pt x="29041" y="68491"/>
                    <a:pt x="31342" y="67844"/>
                    <a:pt x="33551" y="66647"/>
                  </a:cubicBezTo>
                  <a:cubicBezTo>
                    <a:pt x="34280" y="67705"/>
                    <a:pt x="35105" y="68658"/>
                    <a:pt x="35991" y="69457"/>
                  </a:cubicBezTo>
                  <a:cubicBezTo>
                    <a:pt x="37473" y="70792"/>
                    <a:pt x="39065" y="71671"/>
                    <a:pt x="40722" y="72066"/>
                  </a:cubicBezTo>
                  <a:cubicBezTo>
                    <a:pt x="41371" y="72220"/>
                    <a:pt x="42037" y="72297"/>
                    <a:pt x="42704" y="72297"/>
                  </a:cubicBezTo>
                  <a:cubicBezTo>
                    <a:pt x="44905" y="72297"/>
                    <a:pt x="47045" y="71460"/>
                    <a:pt x="48732" y="69937"/>
                  </a:cubicBezTo>
                  <a:cubicBezTo>
                    <a:pt x="49957" y="68830"/>
                    <a:pt x="50897" y="67410"/>
                    <a:pt x="51501" y="65761"/>
                  </a:cubicBezTo>
                  <a:cubicBezTo>
                    <a:pt x="52667" y="65316"/>
                    <a:pt x="53797" y="64785"/>
                    <a:pt x="54883" y="64171"/>
                  </a:cubicBezTo>
                  <a:cubicBezTo>
                    <a:pt x="57901" y="62471"/>
                    <a:pt x="60393" y="59974"/>
                    <a:pt x="62083" y="56951"/>
                  </a:cubicBezTo>
                  <a:cubicBezTo>
                    <a:pt x="62388" y="57095"/>
                    <a:pt x="62689" y="57249"/>
                    <a:pt x="62981" y="57414"/>
                  </a:cubicBezTo>
                  <a:cubicBezTo>
                    <a:pt x="64702" y="58366"/>
                    <a:pt x="66218" y="59653"/>
                    <a:pt x="67435" y="61197"/>
                  </a:cubicBezTo>
                  <a:cubicBezTo>
                    <a:pt x="68206" y="62179"/>
                    <a:pt x="69353" y="62691"/>
                    <a:pt x="70511" y="62691"/>
                  </a:cubicBezTo>
                  <a:cubicBezTo>
                    <a:pt x="71358" y="62691"/>
                    <a:pt x="72212" y="62417"/>
                    <a:pt x="72929" y="61852"/>
                  </a:cubicBezTo>
                  <a:cubicBezTo>
                    <a:pt x="74406" y="60691"/>
                    <a:pt x="74847" y="58644"/>
                    <a:pt x="73984" y="56974"/>
                  </a:cubicBezTo>
                  <a:cubicBezTo>
                    <a:pt x="74703" y="56766"/>
                    <a:pt x="75348" y="56355"/>
                    <a:pt x="75841" y="55793"/>
                  </a:cubicBezTo>
                  <a:cubicBezTo>
                    <a:pt x="77259" y="54170"/>
                    <a:pt x="77095" y="51694"/>
                    <a:pt x="75474" y="50271"/>
                  </a:cubicBezTo>
                  <a:lnTo>
                    <a:pt x="75471" y="50268"/>
                  </a:lnTo>
                  <a:cubicBezTo>
                    <a:pt x="73763" y="48776"/>
                    <a:pt x="71606" y="47495"/>
                    <a:pt x="69233" y="46562"/>
                  </a:cubicBezTo>
                  <a:cubicBezTo>
                    <a:pt x="67797" y="45997"/>
                    <a:pt x="66308" y="45579"/>
                    <a:pt x="64787" y="45317"/>
                  </a:cubicBezTo>
                  <a:cubicBezTo>
                    <a:pt x="64800" y="42512"/>
                    <a:pt x="64469" y="39813"/>
                    <a:pt x="63793" y="37262"/>
                  </a:cubicBezTo>
                  <a:cubicBezTo>
                    <a:pt x="63665" y="36769"/>
                    <a:pt x="63521" y="36281"/>
                    <a:pt x="63367" y="35798"/>
                  </a:cubicBezTo>
                  <a:cubicBezTo>
                    <a:pt x="63678" y="35639"/>
                    <a:pt x="63963" y="35487"/>
                    <a:pt x="64209" y="35349"/>
                  </a:cubicBezTo>
                  <a:cubicBezTo>
                    <a:pt x="64458" y="35367"/>
                    <a:pt x="64705" y="35374"/>
                    <a:pt x="64954" y="35374"/>
                  </a:cubicBezTo>
                  <a:cubicBezTo>
                    <a:pt x="67366" y="35374"/>
                    <a:pt x="69762" y="34617"/>
                    <a:pt x="71878" y="33181"/>
                  </a:cubicBezTo>
                  <a:cubicBezTo>
                    <a:pt x="73866" y="31833"/>
                    <a:pt x="75471" y="29996"/>
                    <a:pt x="76542" y="27849"/>
                  </a:cubicBezTo>
                  <a:cubicBezTo>
                    <a:pt x="77567" y="25794"/>
                    <a:pt x="78037" y="23547"/>
                    <a:pt x="77906" y="21351"/>
                  </a:cubicBezTo>
                  <a:cubicBezTo>
                    <a:pt x="77834" y="20157"/>
                    <a:pt x="77585" y="18978"/>
                    <a:pt x="77169" y="17856"/>
                  </a:cubicBezTo>
                  <a:cubicBezTo>
                    <a:pt x="76725" y="16667"/>
                    <a:pt x="76108" y="15549"/>
                    <a:pt x="75340" y="14537"/>
                  </a:cubicBezTo>
                  <a:cubicBezTo>
                    <a:pt x="74159" y="12971"/>
                    <a:pt x="72741" y="11764"/>
                    <a:pt x="71123" y="10954"/>
                  </a:cubicBezTo>
                  <a:cubicBezTo>
                    <a:pt x="69567" y="10176"/>
                    <a:pt x="67872" y="9781"/>
                    <a:pt x="66082" y="9781"/>
                  </a:cubicBezTo>
                  <a:cubicBezTo>
                    <a:pt x="63408" y="9781"/>
                    <a:pt x="60616" y="10677"/>
                    <a:pt x="58014" y="12370"/>
                  </a:cubicBezTo>
                  <a:cubicBezTo>
                    <a:pt x="56211" y="13541"/>
                    <a:pt x="54560" y="15056"/>
                    <a:pt x="53150" y="16815"/>
                  </a:cubicBezTo>
                  <a:cubicBezTo>
                    <a:pt x="52723" y="15750"/>
                    <a:pt x="52179" y="14735"/>
                    <a:pt x="51521" y="13790"/>
                  </a:cubicBezTo>
                  <a:cubicBezTo>
                    <a:pt x="51026" y="13073"/>
                    <a:pt x="50461" y="12403"/>
                    <a:pt x="49837" y="11792"/>
                  </a:cubicBezTo>
                  <a:cubicBezTo>
                    <a:pt x="49670" y="11630"/>
                    <a:pt x="49318" y="11335"/>
                    <a:pt x="49087" y="11145"/>
                  </a:cubicBezTo>
                  <a:lnTo>
                    <a:pt x="49040" y="10957"/>
                  </a:lnTo>
                  <a:lnTo>
                    <a:pt x="48170" y="10420"/>
                  </a:lnTo>
                  <a:cubicBezTo>
                    <a:pt x="47962" y="10266"/>
                    <a:pt x="47741" y="10133"/>
                    <a:pt x="47510" y="10020"/>
                  </a:cubicBezTo>
                  <a:cubicBezTo>
                    <a:pt x="46105" y="9211"/>
                    <a:pt x="44587" y="8787"/>
                    <a:pt x="43110" y="8787"/>
                  </a:cubicBezTo>
                  <a:cubicBezTo>
                    <a:pt x="41210" y="8787"/>
                    <a:pt x="39417" y="9465"/>
                    <a:pt x="37930" y="10749"/>
                  </a:cubicBezTo>
                  <a:cubicBezTo>
                    <a:pt x="37912" y="10767"/>
                    <a:pt x="37891" y="10782"/>
                    <a:pt x="37873" y="10800"/>
                  </a:cubicBezTo>
                  <a:cubicBezTo>
                    <a:pt x="37830" y="10672"/>
                    <a:pt x="37783" y="10544"/>
                    <a:pt x="37737" y="10415"/>
                  </a:cubicBezTo>
                  <a:cubicBezTo>
                    <a:pt x="37149" y="8779"/>
                    <a:pt x="36376" y="7269"/>
                    <a:pt x="35444" y="5928"/>
                  </a:cubicBezTo>
                  <a:cubicBezTo>
                    <a:pt x="34470" y="4528"/>
                    <a:pt x="33343" y="3344"/>
                    <a:pt x="32092" y="2404"/>
                  </a:cubicBezTo>
                  <a:cubicBezTo>
                    <a:pt x="30726" y="1382"/>
                    <a:pt x="29246" y="676"/>
                    <a:pt x="27695" y="306"/>
                  </a:cubicBezTo>
                  <a:lnTo>
                    <a:pt x="27690" y="306"/>
                  </a:lnTo>
                  <a:cubicBezTo>
                    <a:pt x="26845" y="103"/>
                    <a:pt x="25979" y="3"/>
                    <a:pt x="251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5"/>
            <p:cNvSpPr/>
            <p:nvPr/>
          </p:nvSpPr>
          <p:spPr>
            <a:xfrm>
              <a:off x="6795425" y="3091125"/>
              <a:ext cx="1839750" cy="1625450"/>
            </a:xfrm>
            <a:custGeom>
              <a:avLst/>
              <a:gdLst/>
              <a:ahLst/>
              <a:cxnLst/>
              <a:rect l="l" t="t" r="r" b="b"/>
              <a:pathLst>
                <a:path w="73590" h="65018" extrusionOk="0">
                  <a:moveTo>
                    <a:pt x="21322" y="1"/>
                  </a:moveTo>
                  <a:cubicBezTo>
                    <a:pt x="20091" y="1"/>
                    <a:pt x="18847" y="307"/>
                    <a:pt x="17609" y="917"/>
                  </a:cubicBezTo>
                  <a:cubicBezTo>
                    <a:pt x="14054" y="2663"/>
                    <a:pt x="12195" y="6105"/>
                    <a:pt x="12629" y="10127"/>
                  </a:cubicBezTo>
                  <a:cubicBezTo>
                    <a:pt x="13022" y="13751"/>
                    <a:pt x="15225" y="17195"/>
                    <a:pt x="18901" y="18227"/>
                  </a:cubicBezTo>
                  <a:cubicBezTo>
                    <a:pt x="19001" y="18358"/>
                    <a:pt x="20300" y="20683"/>
                    <a:pt x="22239" y="22339"/>
                  </a:cubicBezTo>
                  <a:cubicBezTo>
                    <a:pt x="19355" y="24525"/>
                    <a:pt x="16807" y="27525"/>
                    <a:pt x="15022" y="30848"/>
                  </a:cubicBezTo>
                  <a:cubicBezTo>
                    <a:pt x="14375" y="32048"/>
                    <a:pt x="13828" y="33304"/>
                    <a:pt x="13391" y="34596"/>
                  </a:cubicBezTo>
                  <a:cubicBezTo>
                    <a:pt x="10815" y="33161"/>
                    <a:pt x="7672" y="32520"/>
                    <a:pt x="4784" y="32520"/>
                  </a:cubicBezTo>
                  <a:cubicBezTo>
                    <a:pt x="3306" y="32520"/>
                    <a:pt x="1896" y="32688"/>
                    <a:pt x="663" y="33003"/>
                  </a:cubicBezTo>
                  <a:cubicBezTo>
                    <a:pt x="516" y="33039"/>
                    <a:pt x="429" y="33188"/>
                    <a:pt x="465" y="33335"/>
                  </a:cubicBezTo>
                  <a:cubicBezTo>
                    <a:pt x="497" y="33458"/>
                    <a:pt x="608" y="33541"/>
                    <a:pt x="730" y="33541"/>
                  </a:cubicBezTo>
                  <a:cubicBezTo>
                    <a:pt x="753" y="33541"/>
                    <a:pt x="776" y="33538"/>
                    <a:pt x="799" y="33532"/>
                  </a:cubicBezTo>
                  <a:cubicBezTo>
                    <a:pt x="1997" y="33226"/>
                    <a:pt x="3367" y="33063"/>
                    <a:pt x="4801" y="33063"/>
                  </a:cubicBezTo>
                  <a:cubicBezTo>
                    <a:pt x="7635" y="33063"/>
                    <a:pt x="10718" y="33699"/>
                    <a:pt x="13219" y="35125"/>
                  </a:cubicBezTo>
                  <a:cubicBezTo>
                    <a:pt x="12952" y="35990"/>
                    <a:pt x="12742" y="36874"/>
                    <a:pt x="12590" y="37770"/>
                  </a:cubicBezTo>
                  <a:cubicBezTo>
                    <a:pt x="11168" y="37450"/>
                    <a:pt x="9714" y="37289"/>
                    <a:pt x="8257" y="37289"/>
                  </a:cubicBezTo>
                  <a:cubicBezTo>
                    <a:pt x="8009" y="37289"/>
                    <a:pt x="7761" y="37293"/>
                    <a:pt x="7512" y="37303"/>
                  </a:cubicBezTo>
                  <a:cubicBezTo>
                    <a:pt x="4993" y="37398"/>
                    <a:pt x="2520" y="37994"/>
                    <a:pt x="234" y="39059"/>
                  </a:cubicBezTo>
                  <a:cubicBezTo>
                    <a:pt x="0" y="39167"/>
                    <a:pt x="33" y="39511"/>
                    <a:pt x="285" y="39573"/>
                  </a:cubicBezTo>
                  <a:cubicBezTo>
                    <a:pt x="307" y="39578"/>
                    <a:pt x="328" y="39580"/>
                    <a:pt x="349" y="39580"/>
                  </a:cubicBezTo>
                  <a:cubicBezTo>
                    <a:pt x="389" y="39580"/>
                    <a:pt x="428" y="39572"/>
                    <a:pt x="465" y="39555"/>
                  </a:cubicBezTo>
                  <a:cubicBezTo>
                    <a:pt x="2684" y="38520"/>
                    <a:pt x="5088" y="37942"/>
                    <a:pt x="7536" y="37850"/>
                  </a:cubicBezTo>
                  <a:cubicBezTo>
                    <a:pt x="7779" y="37840"/>
                    <a:pt x="8022" y="37836"/>
                    <a:pt x="8265" y="37836"/>
                  </a:cubicBezTo>
                  <a:cubicBezTo>
                    <a:pt x="9691" y="37836"/>
                    <a:pt x="11114" y="37996"/>
                    <a:pt x="12505" y="38312"/>
                  </a:cubicBezTo>
                  <a:cubicBezTo>
                    <a:pt x="12315" y="39630"/>
                    <a:pt x="12279" y="40963"/>
                    <a:pt x="12395" y="42288"/>
                  </a:cubicBezTo>
                  <a:cubicBezTo>
                    <a:pt x="12469" y="43115"/>
                    <a:pt x="12618" y="43934"/>
                    <a:pt x="12839" y="44733"/>
                  </a:cubicBezTo>
                  <a:cubicBezTo>
                    <a:pt x="13438" y="46929"/>
                    <a:pt x="14565" y="49027"/>
                    <a:pt x="16186" y="50966"/>
                  </a:cubicBezTo>
                  <a:cubicBezTo>
                    <a:pt x="16774" y="51668"/>
                    <a:pt x="17406" y="52328"/>
                    <a:pt x="18079" y="52947"/>
                  </a:cubicBezTo>
                  <a:cubicBezTo>
                    <a:pt x="17516" y="54755"/>
                    <a:pt x="17498" y="56594"/>
                    <a:pt x="18328" y="58230"/>
                  </a:cubicBezTo>
                  <a:cubicBezTo>
                    <a:pt x="19414" y="60375"/>
                    <a:pt x="21186" y="61211"/>
                    <a:pt x="23146" y="61211"/>
                  </a:cubicBezTo>
                  <a:cubicBezTo>
                    <a:pt x="25161" y="61211"/>
                    <a:pt x="27375" y="60326"/>
                    <a:pt x="29243" y="59070"/>
                  </a:cubicBezTo>
                  <a:cubicBezTo>
                    <a:pt x="29718" y="59208"/>
                    <a:pt x="30201" y="59334"/>
                    <a:pt x="30684" y="59452"/>
                  </a:cubicBezTo>
                  <a:cubicBezTo>
                    <a:pt x="31131" y="59558"/>
                    <a:pt x="31578" y="59655"/>
                    <a:pt x="32022" y="59740"/>
                  </a:cubicBezTo>
                  <a:cubicBezTo>
                    <a:pt x="33476" y="62388"/>
                    <a:pt x="35631" y="64373"/>
                    <a:pt x="37778" y="64884"/>
                  </a:cubicBezTo>
                  <a:cubicBezTo>
                    <a:pt x="38149" y="64973"/>
                    <a:pt x="38531" y="65017"/>
                    <a:pt x="38915" y="65017"/>
                  </a:cubicBezTo>
                  <a:cubicBezTo>
                    <a:pt x="41421" y="65017"/>
                    <a:pt x="44047" y="63132"/>
                    <a:pt x="44713" y="59296"/>
                  </a:cubicBezTo>
                  <a:cubicBezTo>
                    <a:pt x="46313" y="58828"/>
                    <a:pt x="47854" y="58181"/>
                    <a:pt x="49305" y="57362"/>
                  </a:cubicBezTo>
                  <a:cubicBezTo>
                    <a:pt x="50720" y="56565"/>
                    <a:pt x="51999" y="55546"/>
                    <a:pt x="53093" y="54344"/>
                  </a:cubicBezTo>
                  <a:cubicBezTo>
                    <a:pt x="54536" y="52762"/>
                    <a:pt x="55633" y="50871"/>
                    <a:pt x="56342" y="48768"/>
                  </a:cubicBezTo>
                  <a:cubicBezTo>
                    <a:pt x="57955" y="49171"/>
                    <a:pt x="59509" y="49785"/>
                    <a:pt x="60965" y="50591"/>
                  </a:cubicBezTo>
                  <a:cubicBezTo>
                    <a:pt x="63107" y="51778"/>
                    <a:pt x="64990" y="53381"/>
                    <a:pt x="66505" y="55304"/>
                  </a:cubicBezTo>
                  <a:cubicBezTo>
                    <a:pt x="66559" y="55369"/>
                    <a:pt x="66638" y="55403"/>
                    <a:pt x="66717" y="55403"/>
                  </a:cubicBezTo>
                  <a:cubicBezTo>
                    <a:pt x="66776" y="55403"/>
                    <a:pt x="66836" y="55384"/>
                    <a:pt x="66885" y="55345"/>
                  </a:cubicBezTo>
                  <a:cubicBezTo>
                    <a:pt x="67001" y="55253"/>
                    <a:pt x="67024" y="55086"/>
                    <a:pt x="66937" y="54968"/>
                  </a:cubicBezTo>
                  <a:cubicBezTo>
                    <a:pt x="65378" y="52985"/>
                    <a:pt x="63438" y="51336"/>
                    <a:pt x="61235" y="50114"/>
                  </a:cubicBezTo>
                  <a:cubicBezTo>
                    <a:pt x="59748" y="49289"/>
                    <a:pt x="58158" y="48660"/>
                    <a:pt x="56509" y="48244"/>
                  </a:cubicBezTo>
                  <a:cubicBezTo>
                    <a:pt x="56771" y="47378"/>
                    <a:pt x="56966" y="46492"/>
                    <a:pt x="57092" y="45598"/>
                  </a:cubicBezTo>
                  <a:cubicBezTo>
                    <a:pt x="57322" y="45586"/>
                    <a:pt x="57552" y="45580"/>
                    <a:pt x="57783" y="45580"/>
                  </a:cubicBezTo>
                  <a:cubicBezTo>
                    <a:pt x="61928" y="45580"/>
                    <a:pt x="66297" y="47479"/>
                    <a:pt x="68930" y="49780"/>
                  </a:cubicBezTo>
                  <a:cubicBezTo>
                    <a:pt x="68981" y="49825"/>
                    <a:pt x="69045" y="49848"/>
                    <a:pt x="69108" y="49848"/>
                  </a:cubicBezTo>
                  <a:cubicBezTo>
                    <a:pt x="69184" y="49848"/>
                    <a:pt x="69260" y="49816"/>
                    <a:pt x="69315" y="49754"/>
                  </a:cubicBezTo>
                  <a:cubicBezTo>
                    <a:pt x="69415" y="49641"/>
                    <a:pt x="69402" y="49466"/>
                    <a:pt x="69289" y="49369"/>
                  </a:cubicBezTo>
                  <a:lnTo>
                    <a:pt x="69287" y="49369"/>
                  </a:lnTo>
                  <a:cubicBezTo>
                    <a:pt x="66573" y="46994"/>
                    <a:pt x="62054" y="45033"/>
                    <a:pt x="57761" y="45033"/>
                  </a:cubicBezTo>
                  <a:cubicBezTo>
                    <a:pt x="57561" y="45033"/>
                    <a:pt x="57361" y="45038"/>
                    <a:pt x="57161" y="45046"/>
                  </a:cubicBezTo>
                  <a:cubicBezTo>
                    <a:pt x="57169" y="44972"/>
                    <a:pt x="57179" y="44900"/>
                    <a:pt x="57187" y="44825"/>
                  </a:cubicBezTo>
                  <a:cubicBezTo>
                    <a:pt x="57562" y="41186"/>
                    <a:pt x="57326" y="37729"/>
                    <a:pt x="56486" y="34549"/>
                  </a:cubicBezTo>
                  <a:cubicBezTo>
                    <a:pt x="56085" y="33019"/>
                    <a:pt x="55530" y="31532"/>
                    <a:pt x="54834" y="30111"/>
                  </a:cubicBezTo>
                  <a:cubicBezTo>
                    <a:pt x="57159" y="29536"/>
                    <a:pt x="59244" y="28162"/>
                    <a:pt x="59681" y="27951"/>
                  </a:cubicBezTo>
                  <a:cubicBezTo>
                    <a:pt x="60178" y="28048"/>
                    <a:pt x="60675" y="28094"/>
                    <a:pt x="61167" y="28094"/>
                  </a:cubicBezTo>
                  <a:cubicBezTo>
                    <a:pt x="67810" y="28094"/>
                    <a:pt x="73590" y="19645"/>
                    <a:pt x="68650" y="13088"/>
                  </a:cubicBezTo>
                  <a:cubicBezTo>
                    <a:pt x="66911" y="10779"/>
                    <a:pt x="64664" y="9780"/>
                    <a:pt x="62299" y="9780"/>
                  </a:cubicBezTo>
                  <a:cubicBezTo>
                    <a:pt x="58252" y="9780"/>
                    <a:pt x="53861" y="12708"/>
                    <a:pt x="51090" y="17005"/>
                  </a:cubicBezTo>
                  <a:cubicBezTo>
                    <a:pt x="50039" y="18636"/>
                    <a:pt x="49161" y="20603"/>
                    <a:pt x="48691" y="22519"/>
                  </a:cubicBezTo>
                  <a:cubicBezTo>
                    <a:pt x="47928" y="21923"/>
                    <a:pt x="47124" y="21381"/>
                    <a:pt x="46290" y="20896"/>
                  </a:cubicBezTo>
                  <a:cubicBezTo>
                    <a:pt x="46413" y="20585"/>
                    <a:pt x="46505" y="20280"/>
                    <a:pt x="46536" y="20107"/>
                  </a:cubicBezTo>
                  <a:cubicBezTo>
                    <a:pt x="46700" y="19209"/>
                    <a:pt x="46770" y="18230"/>
                    <a:pt x="46739" y="17801"/>
                  </a:cubicBezTo>
                  <a:cubicBezTo>
                    <a:pt x="46600" y="15803"/>
                    <a:pt x="45889" y="13866"/>
                    <a:pt x="44748" y="12225"/>
                  </a:cubicBezTo>
                  <a:cubicBezTo>
                    <a:pt x="44384" y="11699"/>
                    <a:pt x="43970" y="11208"/>
                    <a:pt x="43513" y="10759"/>
                  </a:cubicBezTo>
                  <a:cubicBezTo>
                    <a:pt x="43411" y="10659"/>
                    <a:pt x="42199" y="9636"/>
                    <a:pt x="42094" y="9636"/>
                  </a:cubicBezTo>
                  <a:cubicBezTo>
                    <a:pt x="42091" y="9636"/>
                    <a:pt x="42089" y="9637"/>
                    <a:pt x="42088" y="9639"/>
                  </a:cubicBezTo>
                  <a:cubicBezTo>
                    <a:pt x="41163" y="9069"/>
                    <a:pt x="40225" y="8785"/>
                    <a:pt x="39327" y="8785"/>
                  </a:cubicBezTo>
                  <a:cubicBezTo>
                    <a:pt x="38316" y="8785"/>
                    <a:pt x="37356" y="9146"/>
                    <a:pt x="36527" y="9865"/>
                  </a:cubicBezTo>
                  <a:cubicBezTo>
                    <a:pt x="35148" y="11057"/>
                    <a:pt x="34958" y="13116"/>
                    <a:pt x="36062" y="14704"/>
                  </a:cubicBezTo>
                  <a:cubicBezTo>
                    <a:pt x="35112" y="14940"/>
                    <a:pt x="34424" y="15479"/>
                    <a:pt x="33854" y="16255"/>
                  </a:cubicBezTo>
                  <a:lnTo>
                    <a:pt x="33869" y="16258"/>
                  </a:lnTo>
                  <a:cubicBezTo>
                    <a:pt x="33520" y="16789"/>
                    <a:pt x="33312" y="17400"/>
                    <a:pt x="33268" y="18035"/>
                  </a:cubicBezTo>
                  <a:cubicBezTo>
                    <a:pt x="32564" y="18104"/>
                    <a:pt x="31866" y="18204"/>
                    <a:pt x="31170" y="18340"/>
                  </a:cubicBezTo>
                  <a:cubicBezTo>
                    <a:pt x="31652" y="16165"/>
                    <a:pt x="31668" y="13846"/>
                    <a:pt x="31509" y="12336"/>
                  </a:cubicBezTo>
                  <a:cubicBezTo>
                    <a:pt x="30867" y="6228"/>
                    <a:pt x="27397" y="1240"/>
                    <a:pt x="23066" y="208"/>
                  </a:cubicBezTo>
                  <a:cubicBezTo>
                    <a:pt x="22489" y="70"/>
                    <a:pt x="21907" y="1"/>
                    <a:pt x="21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5"/>
            <p:cNvSpPr/>
            <p:nvPr/>
          </p:nvSpPr>
          <p:spPr>
            <a:xfrm>
              <a:off x="7107400" y="3097950"/>
              <a:ext cx="479100" cy="586050"/>
            </a:xfrm>
            <a:custGeom>
              <a:avLst/>
              <a:gdLst/>
              <a:ahLst/>
              <a:cxnLst/>
              <a:rect l="l" t="t" r="r" b="b"/>
              <a:pathLst>
                <a:path w="19164" h="23442" extrusionOk="0">
                  <a:moveTo>
                    <a:pt x="8847" y="1"/>
                  </a:moveTo>
                  <a:cubicBezTo>
                    <a:pt x="7655" y="1"/>
                    <a:pt x="6451" y="298"/>
                    <a:pt x="5250" y="888"/>
                  </a:cubicBezTo>
                  <a:cubicBezTo>
                    <a:pt x="1804" y="2580"/>
                    <a:pt x="1" y="5922"/>
                    <a:pt x="424" y="9823"/>
                  </a:cubicBezTo>
                  <a:cubicBezTo>
                    <a:pt x="841" y="13678"/>
                    <a:pt x="3324" y="16909"/>
                    <a:pt x="6460" y="17680"/>
                  </a:cubicBezTo>
                  <a:cubicBezTo>
                    <a:pt x="6604" y="17716"/>
                    <a:pt x="6604" y="17716"/>
                    <a:pt x="6817" y="18062"/>
                  </a:cubicBezTo>
                  <a:cubicBezTo>
                    <a:pt x="6935" y="18258"/>
                    <a:pt x="7100" y="18525"/>
                    <a:pt x="7369" y="18912"/>
                  </a:cubicBezTo>
                  <a:cubicBezTo>
                    <a:pt x="8564" y="20644"/>
                    <a:pt x="10441" y="22814"/>
                    <a:pt x="12598" y="23327"/>
                  </a:cubicBezTo>
                  <a:cubicBezTo>
                    <a:pt x="12905" y="23403"/>
                    <a:pt x="13217" y="23441"/>
                    <a:pt x="13529" y="23441"/>
                  </a:cubicBezTo>
                  <a:cubicBezTo>
                    <a:pt x="13819" y="23441"/>
                    <a:pt x="14109" y="23408"/>
                    <a:pt x="14394" y="23343"/>
                  </a:cubicBezTo>
                  <a:cubicBezTo>
                    <a:pt x="18336" y="22434"/>
                    <a:pt x="19163" y="15959"/>
                    <a:pt x="18757" y="12091"/>
                  </a:cubicBezTo>
                  <a:cubicBezTo>
                    <a:pt x="18128" y="6096"/>
                    <a:pt x="14743" y="1206"/>
                    <a:pt x="10523" y="199"/>
                  </a:cubicBezTo>
                  <a:cubicBezTo>
                    <a:pt x="9968" y="67"/>
                    <a:pt x="9409" y="1"/>
                    <a:pt x="8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5"/>
            <p:cNvSpPr/>
            <p:nvPr/>
          </p:nvSpPr>
          <p:spPr>
            <a:xfrm>
              <a:off x="7150425" y="3175075"/>
              <a:ext cx="144600" cy="233550"/>
            </a:xfrm>
            <a:custGeom>
              <a:avLst/>
              <a:gdLst/>
              <a:ahLst/>
              <a:cxnLst/>
              <a:rect l="l" t="t" r="r" b="b"/>
              <a:pathLst>
                <a:path w="5784" h="9342" extrusionOk="0">
                  <a:moveTo>
                    <a:pt x="5201" y="1"/>
                  </a:moveTo>
                  <a:cubicBezTo>
                    <a:pt x="5166" y="1"/>
                    <a:pt x="5130" y="5"/>
                    <a:pt x="5094" y="14"/>
                  </a:cubicBezTo>
                  <a:cubicBezTo>
                    <a:pt x="1303" y="928"/>
                    <a:pt x="0" y="6522"/>
                    <a:pt x="2761" y="9211"/>
                  </a:cubicBezTo>
                  <a:cubicBezTo>
                    <a:pt x="2856" y="9302"/>
                    <a:pt x="2965" y="9341"/>
                    <a:pt x="3072" y="9341"/>
                  </a:cubicBezTo>
                  <a:cubicBezTo>
                    <a:pt x="3359" y="9341"/>
                    <a:pt x="3623" y="9059"/>
                    <a:pt x="3504" y="8731"/>
                  </a:cubicBezTo>
                  <a:lnTo>
                    <a:pt x="3499" y="8716"/>
                  </a:lnTo>
                  <a:cubicBezTo>
                    <a:pt x="1649" y="3635"/>
                    <a:pt x="5273" y="1023"/>
                    <a:pt x="5468" y="754"/>
                  </a:cubicBezTo>
                  <a:cubicBezTo>
                    <a:pt x="5784" y="490"/>
                    <a:pt x="5573" y="1"/>
                    <a:pt x="52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5"/>
            <p:cNvSpPr/>
            <p:nvPr/>
          </p:nvSpPr>
          <p:spPr>
            <a:xfrm>
              <a:off x="7100225" y="3091125"/>
              <a:ext cx="487175" cy="599700"/>
            </a:xfrm>
            <a:custGeom>
              <a:avLst/>
              <a:gdLst/>
              <a:ahLst/>
              <a:cxnLst/>
              <a:rect l="l" t="t" r="r" b="b"/>
              <a:pathLst>
                <a:path w="19487" h="23988" extrusionOk="0">
                  <a:moveTo>
                    <a:pt x="9140" y="550"/>
                  </a:moveTo>
                  <a:cubicBezTo>
                    <a:pt x="9688" y="550"/>
                    <a:pt x="10225" y="615"/>
                    <a:pt x="10746" y="739"/>
                  </a:cubicBezTo>
                  <a:cubicBezTo>
                    <a:pt x="14956" y="1741"/>
                    <a:pt x="18166" y="6611"/>
                    <a:pt x="18772" y="12392"/>
                  </a:cubicBezTo>
                  <a:cubicBezTo>
                    <a:pt x="19103" y="15554"/>
                    <a:pt x="18639" y="22422"/>
                    <a:pt x="14619" y="23351"/>
                  </a:cubicBezTo>
                  <a:cubicBezTo>
                    <a:pt x="14357" y="23410"/>
                    <a:pt x="14089" y="23440"/>
                    <a:pt x="13821" y="23440"/>
                  </a:cubicBezTo>
                  <a:cubicBezTo>
                    <a:pt x="13528" y="23440"/>
                    <a:pt x="13235" y="23404"/>
                    <a:pt x="12950" y="23333"/>
                  </a:cubicBezTo>
                  <a:cubicBezTo>
                    <a:pt x="10718" y="22802"/>
                    <a:pt x="8648" y="20300"/>
                    <a:pt x="7453" y="18379"/>
                  </a:cubicBezTo>
                  <a:lnTo>
                    <a:pt x="7453" y="18379"/>
                  </a:lnTo>
                  <a:cubicBezTo>
                    <a:pt x="7639" y="18399"/>
                    <a:pt x="7824" y="18409"/>
                    <a:pt x="8008" y="18409"/>
                  </a:cubicBezTo>
                  <a:cubicBezTo>
                    <a:pt x="12160" y="18409"/>
                    <a:pt x="15507" y="13383"/>
                    <a:pt x="11892" y="7728"/>
                  </a:cubicBezTo>
                  <a:cubicBezTo>
                    <a:pt x="11840" y="7642"/>
                    <a:pt x="11750" y="7595"/>
                    <a:pt x="11658" y="7595"/>
                  </a:cubicBezTo>
                  <a:cubicBezTo>
                    <a:pt x="11608" y="7595"/>
                    <a:pt x="11557" y="7609"/>
                    <a:pt x="11511" y="7638"/>
                  </a:cubicBezTo>
                  <a:cubicBezTo>
                    <a:pt x="11383" y="7720"/>
                    <a:pt x="11347" y="7895"/>
                    <a:pt x="11432" y="8021"/>
                  </a:cubicBezTo>
                  <a:cubicBezTo>
                    <a:pt x="13189" y="10769"/>
                    <a:pt x="13363" y="13666"/>
                    <a:pt x="11902" y="15770"/>
                  </a:cubicBezTo>
                  <a:cubicBezTo>
                    <a:pt x="10903" y="17205"/>
                    <a:pt x="9516" y="17864"/>
                    <a:pt x="8063" y="17864"/>
                  </a:cubicBezTo>
                  <a:cubicBezTo>
                    <a:pt x="5728" y="17864"/>
                    <a:pt x="3220" y="16164"/>
                    <a:pt x="1870" y="13253"/>
                  </a:cubicBezTo>
                  <a:cubicBezTo>
                    <a:pt x="660" y="10648"/>
                    <a:pt x="542" y="7458"/>
                    <a:pt x="1931" y="4898"/>
                  </a:cubicBezTo>
                  <a:cubicBezTo>
                    <a:pt x="2764" y="3362"/>
                    <a:pt x="4099" y="2173"/>
                    <a:pt x="5658" y="1407"/>
                  </a:cubicBezTo>
                  <a:cubicBezTo>
                    <a:pt x="6852" y="820"/>
                    <a:pt x="8021" y="550"/>
                    <a:pt x="9140" y="550"/>
                  </a:cubicBezTo>
                  <a:close/>
                  <a:moveTo>
                    <a:pt x="9129" y="1"/>
                  </a:moveTo>
                  <a:cubicBezTo>
                    <a:pt x="7898" y="1"/>
                    <a:pt x="6654" y="306"/>
                    <a:pt x="5414" y="914"/>
                  </a:cubicBezTo>
                  <a:cubicBezTo>
                    <a:pt x="1862" y="2661"/>
                    <a:pt x="0" y="6105"/>
                    <a:pt x="437" y="10127"/>
                  </a:cubicBezTo>
                  <a:cubicBezTo>
                    <a:pt x="830" y="13748"/>
                    <a:pt x="3031" y="17192"/>
                    <a:pt x="6709" y="18225"/>
                  </a:cubicBezTo>
                  <a:cubicBezTo>
                    <a:pt x="6850" y="18412"/>
                    <a:pt x="9431" y="23059"/>
                    <a:pt x="12821" y="23868"/>
                  </a:cubicBezTo>
                  <a:cubicBezTo>
                    <a:pt x="13147" y="23947"/>
                    <a:pt x="13480" y="23987"/>
                    <a:pt x="13813" y="23987"/>
                  </a:cubicBezTo>
                  <a:cubicBezTo>
                    <a:pt x="14124" y="23987"/>
                    <a:pt x="14436" y="23952"/>
                    <a:pt x="14742" y="23883"/>
                  </a:cubicBezTo>
                  <a:cubicBezTo>
                    <a:pt x="16697" y="23431"/>
                    <a:pt x="18120" y="21690"/>
                    <a:pt x="18854" y="18846"/>
                  </a:cubicBezTo>
                  <a:cubicBezTo>
                    <a:pt x="19455" y="16532"/>
                    <a:pt x="19486" y="13964"/>
                    <a:pt x="19317" y="12336"/>
                  </a:cubicBezTo>
                  <a:cubicBezTo>
                    <a:pt x="18675" y="6226"/>
                    <a:pt x="15205" y="1240"/>
                    <a:pt x="10872" y="208"/>
                  </a:cubicBezTo>
                  <a:cubicBezTo>
                    <a:pt x="10295" y="70"/>
                    <a:pt x="9713" y="1"/>
                    <a:pt x="9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5"/>
            <p:cNvSpPr/>
            <p:nvPr/>
          </p:nvSpPr>
          <p:spPr>
            <a:xfrm>
              <a:off x="7971075" y="3342525"/>
              <a:ext cx="595375" cy="500925"/>
            </a:xfrm>
            <a:custGeom>
              <a:avLst/>
              <a:gdLst/>
              <a:ahLst/>
              <a:cxnLst/>
              <a:rect l="l" t="t" r="r" b="b"/>
              <a:pathLst>
                <a:path w="23815" h="20037" extrusionOk="0">
                  <a:moveTo>
                    <a:pt x="15256" y="1"/>
                  </a:moveTo>
                  <a:cubicBezTo>
                    <a:pt x="11417" y="1"/>
                    <a:pt x="7122" y="2713"/>
                    <a:pt x="4295" y="7098"/>
                  </a:cubicBezTo>
                  <a:cubicBezTo>
                    <a:pt x="2186" y="10365"/>
                    <a:pt x="1" y="16516"/>
                    <a:pt x="3108" y="19108"/>
                  </a:cubicBezTo>
                  <a:cubicBezTo>
                    <a:pt x="3576" y="19495"/>
                    <a:pt x="4125" y="19768"/>
                    <a:pt x="4716" y="19904"/>
                  </a:cubicBezTo>
                  <a:cubicBezTo>
                    <a:pt x="5098" y="19995"/>
                    <a:pt x="5496" y="20036"/>
                    <a:pt x="5902" y="20036"/>
                  </a:cubicBezTo>
                  <a:cubicBezTo>
                    <a:pt x="7789" y="20036"/>
                    <a:pt x="9856" y="19151"/>
                    <a:pt x="11376" y="18324"/>
                  </a:cubicBezTo>
                  <a:cubicBezTo>
                    <a:pt x="11792" y="18101"/>
                    <a:pt x="12059" y="17934"/>
                    <a:pt x="12254" y="17816"/>
                  </a:cubicBezTo>
                  <a:cubicBezTo>
                    <a:pt x="12501" y="17663"/>
                    <a:pt x="12571" y="17620"/>
                    <a:pt x="12644" y="17620"/>
                  </a:cubicBezTo>
                  <a:cubicBezTo>
                    <a:pt x="12674" y="17620"/>
                    <a:pt x="12703" y="17626"/>
                    <a:pt x="12745" y="17636"/>
                  </a:cubicBezTo>
                  <a:cubicBezTo>
                    <a:pt x="13218" y="17745"/>
                    <a:pt x="13704" y="17798"/>
                    <a:pt x="14194" y="17798"/>
                  </a:cubicBezTo>
                  <a:cubicBezTo>
                    <a:pt x="16960" y="17798"/>
                    <a:pt x="19882" y="16111"/>
                    <a:pt x="21675" y="13349"/>
                  </a:cubicBezTo>
                  <a:cubicBezTo>
                    <a:pt x="23814" y="10057"/>
                    <a:pt x="23714" y="6263"/>
                    <a:pt x="21403" y="3197"/>
                  </a:cubicBezTo>
                  <a:cubicBezTo>
                    <a:pt x="20219" y="1622"/>
                    <a:pt x="18737" y="615"/>
                    <a:pt x="17008" y="202"/>
                  </a:cubicBezTo>
                  <a:cubicBezTo>
                    <a:pt x="16440" y="67"/>
                    <a:pt x="15854" y="1"/>
                    <a:pt x="15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5"/>
            <p:cNvSpPr/>
            <p:nvPr/>
          </p:nvSpPr>
          <p:spPr>
            <a:xfrm>
              <a:off x="8375600" y="3451500"/>
              <a:ext cx="144950" cy="234700"/>
            </a:xfrm>
            <a:custGeom>
              <a:avLst/>
              <a:gdLst/>
              <a:ahLst/>
              <a:cxnLst/>
              <a:rect l="l" t="t" r="r" b="b"/>
              <a:pathLst>
                <a:path w="5798" h="9388" extrusionOk="0">
                  <a:moveTo>
                    <a:pt x="2556" y="0"/>
                  </a:moveTo>
                  <a:cubicBezTo>
                    <a:pt x="2278" y="0"/>
                    <a:pt x="2027" y="286"/>
                    <a:pt x="2160" y="597"/>
                  </a:cubicBezTo>
                  <a:cubicBezTo>
                    <a:pt x="2212" y="926"/>
                    <a:pt x="4266" y="4889"/>
                    <a:pt x="324" y="8590"/>
                  </a:cubicBezTo>
                  <a:lnTo>
                    <a:pt x="311" y="8602"/>
                  </a:lnTo>
                  <a:cubicBezTo>
                    <a:pt x="1" y="8894"/>
                    <a:pt x="235" y="9387"/>
                    <a:pt x="617" y="9387"/>
                  </a:cubicBezTo>
                  <a:cubicBezTo>
                    <a:pt x="662" y="9387"/>
                    <a:pt x="709" y="9380"/>
                    <a:pt x="758" y="9365"/>
                  </a:cubicBezTo>
                  <a:cubicBezTo>
                    <a:pt x="4436" y="8212"/>
                    <a:pt x="5797" y="2631"/>
                    <a:pt x="2828" y="104"/>
                  </a:cubicBezTo>
                  <a:cubicBezTo>
                    <a:pt x="2743" y="32"/>
                    <a:pt x="2648" y="0"/>
                    <a:pt x="25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5"/>
            <p:cNvSpPr/>
            <p:nvPr/>
          </p:nvSpPr>
          <p:spPr>
            <a:xfrm>
              <a:off x="7958550" y="3335675"/>
              <a:ext cx="676575" cy="514600"/>
            </a:xfrm>
            <a:custGeom>
              <a:avLst/>
              <a:gdLst/>
              <a:ahLst/>
              <a:cxnLst/>
              <a:rect l="l" t="t" r="r" b="b"/>
              <a:pathLst>
                <a:path w="27063" h="20584" extrusionOk="0">
                  <a:moveTo>
                    <a:pt x="15731" y="543"/>
                  </a:moveTo>
                  <a:cubicBezTo>
                    <a:pt x="16314" y="543"/>
                    <a:pt x="16888" y="607"/>
                    <a:pt x="17448" y="740"/>
                  </a:cubicBezTo>
                  <a:cubicBezTo>
                    <a:pt x="19030" y="1120"/>
                    <a:pt x="20494" y="2050"/>
                    <a:pt x="21688" y="3635"/>
                  </a:cubicBezTo>
                  <a:cubicBezTo>
                    <a:pt x="23409" y="5921"/>
                    <a:pt x="23902" y="8833"/>
                    <a:pt x="22923" y="11533"/>
                  </a:cubicBezTo>
                  <a:cubicBezTo>
                    <a:pt x="21427" y="15647"/>
                    <a:pt x="17762" y="17765"/>
                    <a:pt x="14649" y="17765"/>
                  </a:cubicBezTo>
                  <a:cubicBezTo>
                    <a:pt x="12158" y="17765"/>
                    <a:pt x="10021" y="16409"/>
                    <a:pt x="9632" y="13636"/>
                  </a:cubicBezTo>
                  <a:lnTo>
                    <a:pt x="9635" y="13636"/>
                  </a:lnTo>
                  <a:cubicBezTo>
                    <a:pt x="9278" y="11099"/>
                    <a:pt x="10742" y="8592"/>
                    <a:pt x="13549" y="6933"/>
                  </a:cubicBezTo>
                  <a:cubicBezTo>
                    <a:pt x="13812" y="6777"/>
                    <a:pt x="13655" y="6420"/>
                    <a:pt x="13415" y="6420"/>
                  </a:cubicBezTo>
                  <a:cubicBezTo>
                    <a:pt x="13369" y="6420"/>
                    <a:pt x="13321" y="6433"/>
                    <a:pt x="13271" y="6463"/>
                  </a:cubicBezTo>
                  <a:cubicBezTo>
                    <a:pt x="7236" y="10028"/>
                    <a:pt x="8284" y="16407"/>
                    <a:pt x="12424" y="17972"/>
                  </a:cubicBezTo>
                  <a:cubicBezTo>
                    <a:pt x="10747" y="18990"/>
                    <a:pt x="8435" y="20032"/>
                    <a:pt x="6415" y="20032"/>
                  </a:cubicBezTo>
                  <a:cubicBezTo>
                    <a:pt x="5434" y="20032"/>
                    <a:pt x="4522" y="19786"/>
                    <a:pt x="3787" y="19171"/>
                  </a:cubicBezTo>
                  <a:cubicBezTo>
                    <a:pt x="620" y="16531"/>
                    <a:pt x="3304" y="10192"/>
                    <a:pt x="5027" y="7518"/>
                  </a:cubicBezTo>
                  <a:cubicBezTo>
                    <a:pt x="7758" y="3282"/>
                    <a:pt x="11927" y="543"/>
                    <a:pt x="15731" y="543"/>
                  </a:cubicBezTo>
                  <a:close/>
                  <a:moveTo>
                    <a:pt x="15773" y="0"/>
                  </a:moveTo>
                  <a:cubicBezTo>
                    <a:pt x="11725" y="0"/>
                    <a:pt x="7334" y="2928"/>
                    <a:pt x="4565" y="7223"/>
                  </a:cubicBezTo>
                  <a:cubicBezTo>
                    <a:pt x="1567" y="11872"/>
                    <a:pt x="1" y="19215"/>
                    <a:pt x="5155" y="20445"/>
                  </a:cubicBezTo>
                  <a:cubicBezTo>
                    <a:pt x="5559" y="20541"/>
                    <a:pt x="5975" y="20583"/>
                    <a:pt x="6395" y="20583"/>
                  </a:cubicBezTo>
                  <a:cubicBezTo>
                    <a:pt x="9386" y="20583"/>
                    <a:pt x="12602" y="18437"/>
                    <a:pt x="13156" y="18169"/>
                  </a:cubicBezTo>
                  <a:cubicBezTo>
                    <a:pt x="13653" y="18266"/>
                    <a:pt x="14150" y="18312"/>
                    <a:pt x="14642" y="18312"/>
                  </a:cubicBezTo>
                  <a:cubicBezTo>
                    <a:pt x="21285" y="18312"/>
                    <a:pt x="27062" y="9863"/>
                    <a:pt x="22122" y="3306"/>
                  </a:cubicBezTo>
                  <a:cubicBezTo>
                    <a:pt x="20384" y="999"/>
                    <a:pt x="18137" y="0"/>
                    <a:pt x="157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5"/>
            <p:cNvSpPr/>
            <p:nvPr/>
          </p:nvSpPr>
          <p:spPr>
            <a:xfrm>
              <a:off x="7093350" y="3546400"/>
              <a:ext cx="1134275" cy="1045075"/>
            </a:xfrm>
            <a:custGeom>
              <a:avLst/>
              <a:gdLst/>
              <a:ahLst/>
              <a:cxnLst/>
              <a:rect l="l" t="t" r="r" b="b"/>
              <a:pathLst>
                <a:path w="45371" h="41803" extrusionOk="0">
                  <a:moveTo>
                    <a:pt x="23400" y="1"/>
                  </a:moveTo>
                  <a:cubicBezTo>
                    <a:pt x="18988" y="1"/>
                    <a:pt x="14639" y="1368"/>
                    <a:pt x="10982" y="3979"/>
                  </a:cubicBezTo>
                  <a:cubicBezTo>
                    <a:pt x="5530" y="7881"/>
                    <a:pt x="0" y="15825"/>
                    <a:pt x="750" y="24054"/>
                  </a:cubicBezTo>
                  <a:cubicBezTo>
                    <a:pt x="825" y="24863"/>
                    <a:pt x="968" y="25664"/>
                    <a:pt x="1184" y="26447"/>
                  </a:cubicBezTo>
                  <a:cubicBezTo>
                    <a:pt x="1775" y="28607"/>
                    <a:pt x="2882" y="30670"/>
                    <a:pt x="4479" y="32581"/>
                  </a:cubicBezTo>
                  <a:cubicBezTo>
                    <a:pt x="7772" y="36523"/>
                    <a:pt x="13004" y="39585"/>
                    <a:pt x="18831" y="40974"/>
                  </a:cubicBezTo>
                  <a:cubicBezTo>
                    <a:pt x="21155" y="41529"/>
                    <a:pt x="23459" y="41803"/>
                    <a:pt x="25693" y="41803"/>
                  </a:cubicBezTo>
                  <a:cubicBezTo>
                    <a:pt x="29906" y="41803"/>
                    <a:pt x="33871" y="40827"/>
                    <a:pt x="37252" y="38912"/>
                  </a:cubicBezTo>
                  <a:cubicBezTo>
                    <a:pt x="38644" y="38131"/>
                    <a:pt x="39900" y="37129"/>
                    <a:pt x="40973" y="35950"/>
                  </a:cubicBezTo>
                  <a:cubicBezTo>
                    <a:pt x="43233" y="33472"/>
                    <a:pt x="44623" y="30236"/>
                    <a:pt x="44998" y="26589"/>
                  </a:cubicBezTo>
                  <a:cubicBezTo>
                    <a:pt x="45370" y="22980"/>
                    <a:pt x="45136" y="19554"/>
                    <a:pt x="44304" y="16408"/>
                  </a:cubicBezTo>
                  <a:cubicBezTo>
                    <a:pt x="42188" y="8376"/>
                    <a:pt x="36232" y="2462"/>
                    <a:pt x="28368" y="587"/>
                  </a:cubicBezTo>
                  <a:cubicBezTo>
                    <a:pt x="26725" y="194"/>
                    <a:pt x="25058" y="1"/>
                    <a:pt x="23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5"/>
            <p:cNvSpPr/>
            <p:nvPr/>
          </p:nvSpPr>
          <p:spPr>
            <a:xfrm>
              <a:off x="7129625" y="4040925"/>
              <a:ext cx="983000" cy="543450"/>
            </a:xfrm>
            <a:custGeom>
              <a:avLst/>
              <a:gdLst/>
              <a:ahLst/>
              <a:cxnLst/>
              <a:rect l="l" t="t" r="r" b="b"/>
              <a:pathLst>
                <a:path w="39320" h="21738" extrusionOk="0">
                  <a:moveTo>
                    <a:pt x="20459" y="1"/>
                  </a:moveTo>
                  <a:cubicBezTo>
                    <a:pt x="17663" y="1"/>
                    <a:pt x="14635" y="1433"/>
                    <a:pt x="11946" y="4581"/>
                  </a:cubicBezTo>
                  <a:cubicBezTo>
                    <a:pt x="10049" y="6799"/>
                    <a:pt x="7260" y="8153"/>
                    <a:pt x="4555" y="8153"/>
                  </a:cubicBezTo>
                  <a:cubicBezTo>
                    <a:pt x="2937" y="8153"/>
                    <a:pt x="1349" y="7668"/>
                    <a:pt x="0" y="6595"/>
                  </a:cubicBezTo>
                  <a:lnTo>
                    <a:pt x="0" y="6595"/>
                  </a:lnTo>
                  <a:cubicBezTo>
                    <a:pt x="594" y="8778"/>
                    <a:pt x="1719" y="10807"/>
                    <a:pt x="3239" y="12622"/>
                  </a:cubicBezTo>
                  <a:cubicBezTo>
                    <a:pt x="3342" y="12748"/>
                    <a:pt x="3450" y="12869"/>
                    <a:pt x="3557" y="12992"/>
                  </a:cubicBezTo>
                  <a:cubicBezTo>
                    <a:pt x="3665" y="13116"/>
                    <a:pt x="3776" y="13236"/>
                    <a:pt x="3886" y="13357"/>
                  </a:cubicBezTo>
                  <a:cubicBezTo>
                    <a:pt x="3981" y="13460"/>
                    <a:pt x="4079" y="13563"/>
                    <a:pt x="4174" y="13665"/>
                  </a:cubicBezTo>
                  <a:cubicBezTo>
                    <a:pt x="4192" y="13681"/>
                    <a:pt x="4207" y="13699"/>
                    <a:pt x="4225" y="13717"/>
                  </a:cubicBezTo>
                  <a:cubicBezTo>
                    <a:pt x="4451" y="13950"/>
                    <a:pt x="4685" y="14181"/>
                    <a:pt x="4932" y="14413"/>
                  </a:cubicBezTo>
                  <a:cubicBezTo>
                    <a:pt x="5060" y="14536"/>
                    <a:pt x="5194" y="14659"/>
                    <a:pt x="5330" y="14780"/>
                  </a:cubicBezTo>
                  <a:cubicBezTo>
                    <a:pt x="5445" y="14880"/>
                    <a:pt x="5558" y="14983"/>
                    <a:pt x="5674" y="15080"/>
                  </a:cubicBezTo>
                  <a:cubicBezTo>
                    <a:pt x="5797" y="15188"/>
                    <a:pt x="5923" y="15291"/>
                    <a:pt x="6046" y="15396"/>
                  </a:cubicBezTo>
                  <a:cubicBezTo>
                    <a:pt x="6064" y="15409"/>
                    <a:pt x="6080" y="15422"/>
                    <a:pt x="6095" y="15432"/>
                  </a:cubicBezTo>
                  <a:cubicBezTo>
                    <a:pt x="6216" y="15532"/>
                    <a:pt x="6334" y="15630"/>
                    <a:pt x="6460" y="15728"/>
                  </a:cubicBezTo>
                  <a:cubicBezTo>
                    <a:pt x="6622" y="15856"/>
                    <a:pt x="6786" y="15984"/>
                    <a:pt x="6953" y="16105"/>
                  </a:cubicBezTo>
                  <a:cubicBezTo>
                    <a:pt x="7061" y="16185"/>
                    <a:pt x="7169" y="16264"/>
                    <a:pt x="7276" y="16344"/>
                  </a:cubicBezTo>
                  <a:cubicBezTo>
                    <a:pt x="7405" y="16437"/>
                    <a:pt x="7536" y="16529"/>
                    <a:pt x="7669" y="16621"/>
                  </a:cubicBezTo>
                  <a:cubicBezTo>
                    <a:pt x="8576" y="17251"/>
                    <a:pt x="9521" y="17823"/>
                    <a:pt x="10502" y="18332"/>
                  </a:cubicBezTo>
                  <a:cubicBezTo>
                    <a:pt x="10618" y="18396"/>
                    <a:pt x="10736" y="18458"/>
                    <a:pt x="10854" y="18514"/>
                  </a:cubicBezTo>
                  <a:cubicBezTo>
                    <a:pt x="10959" y="18571"/>
                    <a:pt x="11062" y="18622"/>
                    <a:pt x="11168" y="18674"/>
                  </a:cubicBezTo>
                  <a:cubicBezTo>
                    <a:pt x="11278" y="18727"/>
                    <a:pt x="11386" y="18781"/>
                    <a:pt x="11499" y="18833"/>
                  </a:cubicBezTo>
                  <a:cubicBezTo>
                    <a:pt x="11861" y="19007"/>
                    <a:pt x="12226" y="19172"/>
                    <a:pt x="12598" y="19328"/>
                  </a:cubicBezTo>
                  <a:cubicBezTo>
                    <a:pt x="12709" y="19377"/>
                    <a:pt x="12819" y="19424"/>
                    <a:pt x="12929" y="19467"/>
                  </a:cubicBezTo>
                  <a:cubicBezTo>
                    <a:pt x="13384" y="19657"/>
                    <a:pt x="13844" y="19834"/>
                    <a:pt x="14311" y="19999"/>
                  </a:cubicBezTo>
                  <a:cubicBezTo>
                    <a:pt x="14450" y="20050"/>
                    <a:pt x="14591" y="20099"/>
                    <a:pt x="14730" y="20145"/>
                  </a:cubicBezTo>
                  <a:lnTo>
                    <a:pt x="14943" y="20215"/>
                  </a:lnTo>
                  <a:cubicBezTo>
                    <a:pt x="15048" y="20253"/>
                    <a:pt x="15156" y="20286"/>
                    <a:pt x="15264" y="20320"/>
                  </a:cubicBezTo>
                  <a:cubicBezTo>
                    <a:pt x="17676" y="21093"/>
                    <a:pt x="20175" y="21555"/>
                    <a:pt x="22705" y="21697"/>
                  </a:cubicBezTo>
                  <a:cubicBezTo>
                    <a:pt x="23185" y="21724"/>
                    <a:pt x="23663" y="21737"/>
                    <a:pt x="24141" y="21737"/>
                  </a:cubicBezTo>
                  <a:cubicBezTo>
                    <a:pt x="24251" y="21737"/>
                    <a:pt x="24361" y="21736"/>
                    <a:pt x="24472" y="21735"/>
                  </a:cubicBezTo>
                  <a:cubicBezTo>
                    <a:pt x="25258" y="21727"/>
                    <a:pt x="26041" y="21684"/>
                    <a:pt x="26819" y="21609"/>
                  </a:cubicBezTo>
                  <a:cubicBezTo>
                    <a:pt x="27597" y="21535"/>
                    <a:pt x="28368" y="21422"/>
                    <a:pt x="29133" y="21273"/>
                  </a:cubicBezTo>
                  <a:cubicBezTo>
                    <a:pt x="29323" y="21237"/>
                    <a:pt x="29513" y="21196"/>
                    <a:pt x="29703" y="21155"/>
                  </a:cubicBezTo>
                  <a:cubicBezTo>
                    <a:pt x="30271" y="21029"/>
                    <a:pt x="30833" y="20882"/>
                    <a:pt x="31393" y="20713"/>
                  </a:cubicBezTo>
                  <a:cubicBezTo>
                    <a:pt x="31951" y="20546"/>
                    <a:pt x="32500" y="20356"/>
                    <a:pt x="33040" y="20143"/>
                  </a:cubicBezTo>
                  <a:cubicBezTo>
                    <a:pt x="33582" y="19929"/>
                    <a:pt x="34113" y="19696"/>
                    <a:pt x="34635" y="19439"/>
                  </a:cubicBezTo>
                  <a:cubicBezTo>
                    <a:pt x="34984" y="19267"/>
                    <a:pt x="35328" y="19087"/>
                    <a:pt x="35667" y="18894"/>
                  </a:cubicBezTo>
                  <a:cubicBezTo>
                    <a:pt x="37031" y="18126"/>
                    <a:pt x="38266" y="17143"/>
                    <a:pt x="39319" y="15984"/>
                  </a:cubicBezTo>
                  <a:lnTo>
                    <a:pt x="39319" y="15984"/>
                  </a:lnTo>
                  <a:cubicBezTo>
                    <a:pt x="38858" y="16072"/>
                    <a:pt x="38393" y="16115"/>
                    <a:pt x="37929" y="16115"/>
                  </a:cubicBezTo>
                  <a:cubicBezTo>
                    <a:pt x="36677" y="16115"/>
                    <a:pt x="35435" y="15800"/>
                    <a:pt x="34324" y="15191"/>
                  </a:cubicBezTo>
                  <a:cubicBezTo>
                    <a:pt x="33592" y="14788"/>
                    <a:pt x="32922" y="14279"/>
                    <a:pt x="32333" y="13686"/>
                  </a:cubicBezTo>
                  <a:cubicBezTo>
                    <a:pt x="30500" y="11855"/>
                    <a:pt x="29947" y="9674"/>
                    <a:pt x="29177" y="7303"/>
                  </a:cubicBezTo>
                  <a:cubicBezTo>
                    <a:pt x="27669" y="2675"/>
                    <a:pt x="24279" y="1"/>
                    <a:pt x="204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5"/>
            <p:cNvSpPr/>
            <p:nvPr/>
          </p:nvSpPr>
          <p:spPr>
            <a:xfrm>
              <a:off x="7897250" y="4155600"/>
              <a:ext cx="241675" cy="171175"/>
            </a:xfrm>
            <a:custGeom>
              <a:avLst/>
              <a:gdLst/>
              <a:ahLst/>
              <a:cxnLst/>
              <a:rect l="l" t="t" r="r" b="b"/>
              <a:pathLst>
                <a:path w="9667" h="6847" extrusionOk="0">
                  <a:moveTo>
                    <a:pt x="4207" y="0"/>
                  </a:moveTo>
                  <a:cubicBezTo>
                    <a:pt x="2736" y="0"/>
                    <a:pt x="1320" y="693"/>
                    <a:pt x="804" y="2195"/>
                  </a:cubicBezTo>
                  <a:cubicBezTo>
                    <a:pt x="0" y="4535"/>
                    <a:pt x="2091" y="6826"/>
                    <a:pt x="4587" y="6846"/>
                  </a:cubicBezTo>
                  <a:cubicBezTo>
                    <a:pt x="4599" y="6846"/>
                    <a:pt x="4610" y="6846"/>
                    <a:pt x="4621" y="6846"/>
                  </a:cubicBezTo>
                  <a:cubicBezTo>
                    <a:pt x="7453" y="6846"/>
                    <a:pt x="9666" y="3685"/>
                    <a:pt x="7474" y="1337"/>
                  </a:cubicBezTo>
                  <a:cubicBezTo>
                    <a:pt x="6660" y="467"/>
                    <a:pt x="5415" y="0"/>
                    <a:pt x="4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5"/>
            <p:cNvSpPr/>
            <p:nvPr/>
          </p:nvSpPr>
          <p:spPr>
            <a:xfrm>
              <a:off x="7193575" y="3988825"/>
              <a:ext cx="223000" cy="172150"/>
            </a:xfrm>
            <a:custGeom>
              <a:avLst/>
              <a:gdLst/>
              <a:ahLst/>
              <a:cxnLst/>
              <a:rect l="l" t="t" r="r" b="b"/>
              <a:pathLst>
                <a:path w="8920" h="6886" extrusionOk="0">
                  <a:moveTo>
                    <a:pt x="4407" y="1"/>
                  </a:moveTo>
                  <a:cubicBezTo>
                    <a:pt x="3934" y="1"/>
                    <a:pt x="3466" y="76"/>
                    <a:pt x="3028" y="236"/>
                  </a:cubicBezTo>
                  <a:cubicBezTo>
                    <a:pt x="0" y="1346"/>
                    <a:pt x="565" y="5193"/>
                    <a:pt x="3118" y="6454"/>
                  </a:cubicBezTo>
                  <a:cubicBezTo>
                    <a:pt x="3710" y="6747"/>
                    <a:pt x="4348" y="6885"/>
                    <a:pt x="4972" y="6885"/>
                  </a:cubicBezTo>
                  <a:cubicBezTo>
                    <a:pt x="6710" y="6885"/>
                    <a:pt x="8345" y="5814"/>
                    <a:pt x="8594" y="4009"/>
                  </a:cubicBezTo>
                  <a:cubicBezTo>
                    <a:pt x="8920" y="1650"/>
                    <a:pt x="6616" y="1"/>
                    <a:pt x="4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5"/>
            <p:cNvSpPr/>
            <p:nvPr/>
          </p:nvSpPr>
          <p:spPr>
            <a:xfrm>
              <a:off x="7846125" y="3704300"/>
              <a:ext cx="216300" cy="138675"/>
            </a:xfrm>
            <a:custGeom>
              <a:avLst/>
              <a:gdLst/>
              <a:ahLst/>
              <a:cxnLst/>
              <a:rect l="l" t="t" r="r" b="b"/>
              <a:pathLst>
                <a:path w="8652" h="5547" extrusionOk="0">
                  <a:moveTo>
                    <a:pt x="3883" y="1"/>
                  </a:moveTo>
                  <a:cubicBezTo>
                    <a:pt x="2992" y="1"/>
                    <a:pt x="2144" y="285"/>
                    <a:pt x="1608" y="936"/>
                  </a:cubicBezTo>
                  <a:cubicBezTo>
                    <a:pt x="1" y="2880"/>
                    <a:pt x="2607" y="5291"/>
                    <a:pt x="4793" y="5523"/>
                  </a:cubicBezTo>
                  <a:cubicBezTo>
                    <a:pt x="4944" y="5539"/>
                    <a:pt x="5091" y="5546"/>
                    <a:pt x="5232" y="5546"/>
                  </a:cubicBezTo>
                  <a:cubicBezTo>
                    <a:pt x="7766" y="5546"/>
                    <a:pt x="8652" y="3056"/>
                    <a:pt x="6963" y="1241"/>
                  </a:cubicBezTo>
                  <a:cubicBezTo>
                    <a:pt x="6248" y="472"/>
                    <a:pt x="5030" y="1"/>
                    <a:pt x="3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5"/>
            <p:cNvSpPr/>
            <p:nvPr/>
          </p:nvSpPr>
          <p:spPr>
            <a:xfrm>
              <a:off x="7463250" y="3613325"/>
              <a:ext cx="200950" cy="131800"/>
            </a:xfrm>
            <a:custGeom>
              <a:avLst/>
              <a:gdLst/>
              <a:ahLst/>
              <a:cxnLst/>
              <a:rect l="l" t="t" r="r" b="b"/>
              <a:pathLst>
                <a:path w="8038" h="5272" extrusionOk="0">
                  <a:moveTo>
                    <a:pt x="3934" y="1"/>
                  </a:moveTo>
                  <a:cubicBezTo>
                    <a:pt x="3495" y="1"/>
                    <a:pt x="3069" y="68"/>
                    <a:pt x="2690" y="208"/>
                  </a:cubicBezTo>
                  <a:cubicBezTo>
                    <a:pt x="234" y="1112"/>
                    <a:pt x="0" y="3986"/>
                    <a:pt x="2695" y="5009"/>
                  </a:cubicBezTo>
                  <a:cubicBezTo>
                    <a:pt x="3159" y="5185"/>
                    <a:pt x="3694" y="5272"/>
                    <a:pt x="4236" y="5272"/>
                  </a:cubicBezTo>
                  <a:cubicBezTo>
                    <a:pt x="6090" y="5272"/>
                    <a:pt x="8037" y="4257"/>
                    <a:pt x="7608" y="2353"/>
                  </a:cubicBezTo>
                  <a:cubicBezTo>
                    <a:pt x="7276" y="878"/>
                    <a:pt x="5521" y="1"/>
                    <a:pt x="3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5"/>
            <p:cNvSpPr/>
            <p:nvPr/>
          </p:nvSpPr>
          <p:spPr>
            <a:xfrm>
              <a:off x="7555000" y="4082500"/>
              <a:ext cx="210375" cy="172250"/>
            </a:xfrm>
            <a:custGeom>
              <a:avLst/>
              <a:gdLst/>
              <a:ahLst/>
              <a:cxnLst/>
              <a:rect l="l" t="t" r="r" b="b"/>
              <a:pathLst>
                <a:path w="8415" h="6890" extrusionOk="0">
                  <a:moveTo>
                    <a:pt x="3347" y="0"/>
                  </a:moveTo>
                  <a:cubicBezTo>
                    <a:pt x="3111" y="0"/>
                    <a:pt x="2882" y="15"/>
                    <a:pt x="2664" y="44"/>
                  </a:cubicBezTo>
                  <a:cubicBezTo>
                    <a:pt x="1485" y="206"/>
                    <a:pt x="679" y="850"/>
                    <a:pt x="391" y="1855"/>
                  </a:cubicBezTo>
                  <a:cubicBezTo>
                    <a:pt x="1" y="3224"/>
                    <a:pt x="656" y="5037"/>
                    <a:pt x="1912" y="6080"/>
                  </a:cubicBezTo>
                  <a:cubicBezTo>
                    <a:pt x="2346" y="6442"/>
                    <a:pt x="2821" y="6686"/>
                    <a:pt x="3324" y="6804"/>
                  </a:cubicBezTo>
                  <a:cubicBezTo>
                    <a:pt x="3563" y="6861"/>
                    <a:pt x="3807" y="6889"/>
                    <a:pt x="4052" y="6889"/>
                  </a:cubicBezTo>
                  <a:cubicBezTo>
                    <a:pt x="4127" y="6889"/>
                    <a:pt x="4204" y="6886"/>
                    <a:pt x="4280" y="6881"/>
                  </a:cubicBezTo>
                  <a:cubicBezTo>
                    <a:pt x="6070" y="6737"/>
                    <a:pt x="7677" y="5525"/>
                    <a:pt x="8104" y="3997"/>
                  </a:cubicBezTo>
                  <a:cubicBezTo>
                    <a:pt x="8415" y="2877"/>
                    <a:pt x="8017" y="1821"/>
                    <a:pt x="7005" y="1094"/>
                  </a:cubicBezTo>
                  <a:cubicBezTo>
                    <a:pt x="6951" y="1058"/>
                    <a:pt x="6897" y="1020"/>
                    <a:pt x="6835" y="981"/>
                  </a:cubicBezTo>
                  <a:cubicBezTo>
                    <a:pt x="6306" y="642"/>
                    <a:pt x="5618" y="362"/>
                    <a:pt x="4896" y="190"/>
                  </a:cubicBezTo>
                  <a:cubicBezTo>
                    <a:pt x="4365" y="64"/>
                    <a:pt x="3839" y="0"/>
                    <a:pt x="33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5"/>
            <p:cNvSpPr/>
            <p:nvPr/>
          </p:nvSpPr>
          <p:spPr>
            <a:xfrm>
              <a:off x="7235750" y="3708850"/>
              <a:ext cx="204625" cy="220725"/>
            </a:xfrm>
            <a:custGeom>
              <a:avLst/>
              <a:gdLst/>
              <a:ahLst/>
              <a:cxnLst/>
              <a:rect l="l" t="t" r="r" b="b"/>
              <a:pathLst>
                <a:path w="8185" h="8829" extrusionOk="0">
                  <a:moveTo>
                    <a:pt x="7612" y="0"/>
                  </a:moveTo>
                  <a:cubicBezTo>
                    <a:pt x="7584" y="0"/>
                    <a:pt x="7556" y="3"/>
                    <a:pt x="7526" y="9"/>
                  </a:cubicBezTo>
                  <a:cubicBezTo>
                    <a:pt x="4205" y="651"/>
                    <a:pt x="748" y="4832"/>
                    <a:pt x="62" y="8299"/>
                  </a:cubicBezTo>
                  <a:cubicBezTo>
                    <a:pt x="0" y="8610"/>
                    <a:pt x="250" y="8828"/>
                    <a:pt x="504" y="8828"/>
                  </a:cubicBezTo>
                  <a:cubicBezTo>
                    <a:pt x="636" y="8828"/>
                    <a:pt x="770" y="8768"/>
                    <a:pt x="861" y="8631"/>
                  </a:cubicBezTo>
                  <a:lnTo>
                    <a:pt x="861" y="8631"/>
                  </a:lnTo>
                  <a:cubicBezTo>
                    <a:pt x="861" y="8631"/>
                    <a:pt x="861" y="8631"/>
                    <a:pt x="861" y="8631"/>
                  </a:cubicBezTo>
                  <a:cubicBezTo>
                    <a:pt x="860" y="8631"/>
                    <a:pt x="1680" y="7385"/>
                    <a:pt x="2384" y="6414"/>
                  </a:cubicBezTo>
                  <a:cubicBezTo>
                    <a:pt x="3902" y="4354"/>
                    <a:pt x="5718" y="2187"/>
                    <a:pt x="7837" y="759"/>
                  </a:cubicBezTo>
                  <a:cubicBezTo>
                    <a:pt x="8184" y="526"/>
                    <a:pt x="8000" y="0"/>
                    <a:pt x="76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5"/>
            <p:cNvSpPr/>
            <p:nvPr/>
          </p:nvSpPr>
          <p:spPr>
            <a:xfrm>
              <a:off x="7586025" y="4106250"/>
              <a:ext cx="62600" cy="82400"/>
            </a:xfrm>
            <a:custGeom>
              <a:avLst/>
              <a:gdLst/>
              <a:ahLst/>
              <a:cxnLst/>
              <a:rect l="l" t="t" r="r" b="b"/>
              <a:pathLst>
                <a:path w="2504" h="3296" extrusionOk="0">
                  <a:moveTo>
                    <a:pt x="1580" y="0"/>
                  </a:moveTo>
                  <a:cubicBezTo>
                    <a:pt x="1365" y="0"/>
                    <a:pt x="1128" y="52"/>
                    <a:pt x="904" y="170"/>
                  </a:cubicBezTo>
                  <a:cubicBezTo>
                    <a:pt x="280" y="481"/>
                    <a:pt x="0" y="1190"/>
                    <a:pt x="88" y="1855"/>
                  </a:cubicBezTo>
                  <a:cubicBezTo>
                    <a:pt x="168" y="2465"/>
                    <a:pt x="703" y="3295"/>
                    <a:pt x="1221" y="3295"/>
                  </a:cubicBezTo>
                  <a:cubicBezTo>
                    <a:pt x="1248" y="3295"/>
                    <a:pt x="1275" y="3293"/>
                    <a:pt x="1302" y="3288"/>
                  </a:cubicBezTo>
                  <a:cubicBezTo>
                    <a:pt x="1834" y="3193"/>
                    <a:pt x="1616" y="2397"/>
                    <a:pt x="1608" y="2048"/>
                  </a:cubicBezTo>
                  <a:cubicBezTo>
                    <a:pt x="1585" y="866"/>
                    <a:pt x="2106" y="1036"/>
                    <a:pt x="2301" y="673"/>
                  </a:cubicBezTo>
                  <a:cubicBezTo>
                    <a:pt x="2503" y="301"/>
                    <a:pt x="2103" y="0"/>
                    <a:pt x="1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5"/>
            <p:cNvSpPr/>
            <p:nvPr/>
          </p:nvSpPr>
          <p:spPr>
            <a:xfrm>
              <a:off x="6795425" y="3539575"/>
              <a:ext cx="1735375" cy="1058700"/>
            </a:xfrm>
            <a:custGeom>
              <a:avLst/>
              <a:gdLst/>
              <a:ahLst/>
              <a:cxnLst/>
              <a:rect l="l" t="t" r="r" b="b"/>
              <a:pathLst>
                <a:path w="69415" h="42348" extrusionOk="0">
                  <a:moveTo>
                    <a:pt x="35289" y="544"/>
                  </a:moveTo>
                  <a:cubicBezTo>
                    <a:pt x="36953" y="544"/>
                    <a:pt x="38609" y="740"/>
                    <a:pt x="40220" y="1124"/>
                  </a:cubicBezTo>
                  <a:cubicBezTo>
                    <a:pt x="47414" y="2840"/>
                    <a:pt x="53730" y="8298"/>
                    <a:pt x="55959" y="16753"/>
                  </a:cubicBezTo>
                  <a:cubicBezTo>
                    <a:pt x="56750" y="19745"/>
                    <a:pt x="57028" y="23117"/>
                    <a:pt x="56645" y="26833"/>
                  </a:cubicBezTo>
                  <a:cubicBezTo>
                    <a:pt x="56632" y="26936"/>
                    <a:pt x="56619" y="27042"/>
                    <a:pt x="56607" y="27144"/>
                  </a:cubicBezTo>
                  <a:cubicBezTo>
                    <a:pt x="55767" y="27214"/>
                    <a:pt x="54935" y="27375"/>
                    <a:pt x="54131" y="27627"/>
                  </a:cubicBezTo>
                  <a:cubicBezTo>
                    <a:pt x="53987" y="27673"/>
                    <a:pt x="53907" y="27827"/>
                    <a:pt x="53953" y="27971"/>
                  </a:cubicBezTo>
                  <a:cubicBezTo>
                    <a:pt x="53989" y="28088"/>
                    <a:pt x="54098" y="28163"/>
                    <a:pt x="54215" y="28163"/>
                  </a:cubicBezTo>
                  <a:cubicBezTo>
                    <a:pt x="54241" y="28163"/>
                    <a:pt x="54268" y="28159"/>
                    <a:pt x="54295" y="28151"/>
                  </a:cubicBezTo>
                  <a:cubicBezTo>
                    <a:pt x="55017" y="27920"/>
                    <a:pt x="55767" y="27784"/>
                    <a:pt x="56530" y="27707"/>
                  </a:cubicBezTo>
                  <a:lnTo>
                    <a:pt x="56530" y="27707"/>
                  </a:lnTo>
                  <a:cubicBezTo>
                    <a:pt x="56406" y="28544"/>
                    <a:pt x="56219" y="29371"/>
                    <a:pt x="55975" y="30180"/>
                  </a:cubicBezTo>
                  <a:cubicBezTo>
                    <a:pt x="55189" y="30003"/>
                    <a:pt x="54393" y="29872"/>
                    <a:pt x="53591" y="29792"/>
                  </a:cubicBezTo>
                  <a:cubicBezTo>
                    <a:pt x="53582" y="29791"/>
                    <a:pt x="53572" y="29791"/>
                    <a:pt x="53563" y="29791"/>
                  </a:cubicBezTo>
                  <a:cubicBezTo>
                    <a:pt x="53424" y="29791"/>
                    <a:pt x="53305" y="29897"/>
                    <a:pt x="53291" y="30036"/>
                  </a:cubicBezTo>
                  <a:cubicBezTo>
                    <a:pt x="53278" y="30188"/>
                    <a:pt x="53386" y="30321"/>
                    <a:pt x="53537" y="30337"/>
                  </a:cubicBezTo>
                  <a:cubicBezTo>
                    <a:pt x="54300" y="30414"/>
                    <a:pt x="55058" y="30537"/>
                    <a:pt x="55808" y="30707"/>
                  </a:cubicBezTo>
                  <a:cubicBezTo>
                    <a:pt x="55125" y="32712"/>
                    <a:pt x="54077" y="34515"/>
                    <a:pt x="52687" y="36038"/>
                  </a:cubicBezTo>
                  <a:cubicBezTo>
                    <a:pt x="51634" y="37197"/>
                    <a:pt x="50401" y="38180"/>
                    <a:pt x="49035" y="38948"/>
                  </a:cubicBezTo>
                  <a:cubicBezTo>
                    <a:pt x="45570" y="40909"/>
                    <a:pt x="41598" y="41790"/>
                    <a:pt x="37582" y="41790"/>
                  </a:cubicBezTo>
                  <a:cubicBezTo>
                    <a:pt x="35311" y="41790"/>
                    <a:pt x="33027" y="41508"/>
                    <a:pt x="30813" y="40980"/>
                  </a:cubicBezTo>
                  <a:cubicBezTo>
                    <a:pt x="25139" y="39626"/>
                    <a:pt x="19930" y="36657"/>
                    <a:pt x="16607" y="32676"/>
                  </a:cubicBezTo>
                  <a:cubicBezTo>
                    <a:pt x="15087" y="30861"/>
                    <a:pt x="13962" y="28832"/>
                    <a:pt x="13368" y="26649"/>
                  </a:cubicBezTo>
                  <a:cubicBezTo>
                    <a:pt x="13155" y="25881"/>
                    <a:pt x="13011" y="25095"/>
                    <a:pt x="12939" y="24304"/>
                  </a:cubicBezTo>
                  <a:cubicBezTo>
                    <a:pt x="12832" y="23037"/>
                    <a:pt x="12865" y="21764"/>
                    <a:pt x="13042" y="20508"/>
                  </a:cubicBezTo>
                  <a:cubicBezTo>
                    <a:pt x="13779" y="20693"/>
                    <a:pt x="14504" y="20924"/>
                    <a:pt x="15212" y="21196"/>
                  </a:cubicBezTo>
                  <a:cubicBezTo>
                    <a:pt x="15245" y="21209"/>
                    <a:pt x="15279" y="21215"/>
                    <a:pt x="15312" y="21215"/>
                  </a:cubicBezTo>
                  <a:cubicBezTo>
                    <a:pt x="15421" y="21215"/>
                    <a:pt x="15523" y="21148"/>
                    <a:pt x="15567" y="21042"/>
                  </a:cubicBezTo>
                  <a:cubicBezTo>
                    <a:pt x="15621" y="20901"/>
                    <a:pt x="15551" y="20741"/>
                    <a:pt x="15410" y="20687"/>
                  </a:cubicBezTo>
                  <a:cubicBezTo>
                    <a:pt x="14663" y="20400"/>
                    <a:pt x="13900" y="20158"/>
                    <a:pt x="13124" y="19963"/>
                  </a:cubicBezTo>
                  <a:cubicBezTo>
                    <a:pt x="13266" y="19126"/>
                    <a:pt x="13458" y="18299"/>
                    <a:pt x="13705" y="17487"/>
                  </a:cubicBezTo>
                  <a:cubicBezTo>
                    <a:pt x="14362" y="17901"/>
                    <a:pt x="14976" y="18368"/>
                    <a:pt x="15523" y="18902"/>
                  </a:cubicBezTo>
                  <a:cubicBezTo>
                    <a:pt x="15576" y="18956"/>
                    <a:pt x="15645" y="18982"/>
                    <a:pt x="15714" y="18982"/>
                  </a:cubicBezTo>
                  <a:cubicBezTo>
                    <a:pt x="15785" y="18982"/>
                    <a:pt x="15855" y="18954"/>
                    <a:pt x="15908" y="18900"/>
                  </a:cubicBezTo>
                  <a:cubicBezTo>
                    <a:pt x="16016" y="18792"/>
                    <a:pt x="16014" y="18617"/>
                    <a:pt x="15906" y="18512"/>
                  </a:cubicBezTo>
                  <a:cubicBezTo>
                    <a:pt x="15300" y="17916"/>
                    <a:pt x="14611" y="17402"/>
                    <a:pt x="13874" y="16950"/>
                  </a:cubicBezTo>
                  <a:cubicBezTo>
                    <a:pt x="15523" y="11955"/>
                    <a:pt x="19032" y="7355"/>
                    <a:pt x="23061" y="4476"/>
                  </a:cubicBezTo>
                  <a:cubicBezTo>
                    <a:pt x="26792" y="1808"/>
                    <a:pt x="31066" y="544"/>
                    <a:pt x="35289" y="544"/>
                  </a:cubicBezTo>
                  <a:close/>
                  <a:moveTo>
                    <a:pt x="35319" y="1"/>
                  </a:moveTo>
                  <a:cubicBezTo>
                    <a:pt x="30850" y="1"/>
                    <a:pt x="26446" y="1385"/>
                    <a:pt x="22743" y="4029"/>
                  </a:cubicBezTo>
                  <a:cubicBezTo>
                    <a:pt x="19651" y="6240"/>
                    <a:pt x="16910" y="9394"/>
                    <a:pt x="15022" y="12908"/>
                  </a:cubicBezTo>
                  <a:cubicBezTo>
                    <a:pt x="14375" y="14110"/>
                    <a:pt x="13828" y="15366"/>
                    <a:pt x="13391" y="16658"/>
                  </a:cubicBezTo>
                  <a:cubicBezTo>
                    <a:pt x="10814" y="15223"/>
                    <a:pt x="7668" y="14581"/>
                    <a:pt x="4779" y="14581"/>
                  </a:cubicBezTo>
                  <a:cubicBezTo>
                    <a:pt x="3303" y="14581"/>
                    <a:pt x="1895" y="14748"/>
                    <a:pt x="663" y="15063"/>
                  </a:cubicBezTo>
                  <a:cubicBezTo>
                    <a:pt x="516" y="15101"/>
                    <a:pt x="429" y="15250"/>
                    <a:pt x="465" y="15397"/>
                  </a:cubicBezTo>
                  <a:cubicBezTo>
                    <a:pt x="498" y="15521"/>
                    <a:pt x="610" y="15602"/>
                    <a:pt x="732" y="15602"/>
                  </a:cubicBezTo>
                  <a:cubicBezTo>
                    <a:pt x="754" y="15602"/>
                    <a:pt x="777" y="15600"/>
                    <a:pt x="799" y="15594"/>
                  </a:cubicBezTo>
                  <a:cubicBezTo>
                    <a:pt x="1998" y="15288"/>
                    <a:pt x="3368" y="15125"/>
                    <a:pt x="4803" y="15125"/>
                  </a:cubicBezTo>
                  <a:cubicBezTo>
                    <a:pt x="7636" y="15125"/>
                    <a:pt x="10718" y="15761"/>
                    <a:pt x="13219" y="17187"/>
                  </a:cubicBezTo>
                  <a:cubicBezTo>
                    <a:pt x="12952" y="18052"/>
                    <a:pt x="12742" y="18936"/>
                    <a:pt x="12590" y="19832"/>
                  </a:cubicBezTo>
                  <a:cubicBezTo>
                    <a:pt x="11168" y="19512"/>
                    <a:pt x="9714" y="19351"/>
                    <a:pt x="8258" y="19351"/>
                  </a:cubicBezTo>
                  <a:cubicBezTo>
                    <a:pt x="8011" y="19351"/>
                    <a:pt x="7763" y="19355"/>
                    <a:pt x="7515" y="19365"/>
                  </a:cubicBezTo>
                  <a:cubicBezTo>
                    <a:pt x="4995" y="19460"/>
                    <a:pt x="2520" y="20056"/>
                    <a:pt x="234" y="21121"/>
                  </a:cubicBezTo>
                  <a:cubicBezTo>
                    <a:pt x="0" y="21229"/>
                    <a:pt x="33" y="21573"/>
                    <a:pt x="285" y="21635"/>
                  </a:cubicBezTo>
                  <a:cubicBezTo>
                    <a:pt x="306" y="21639"/>
                    <a:pt x="327" y="21642"/>
                    <a:pt x="348" y="21642"/>
                  </a:cubicBezTo>
                  <a:cubicBezTo>
                    <a:pt x="388" y="21642"/>
                    <a:pt x="428" y="21633"/>
                    <a:pt x="465" y="21615"/>
                  </a:cubicBezTo>
                  <a:cubicBezTo>
                    <a:pt x="2684" y="20582"/>
                    <a:pt x="5088" y="20002"/>
                    <a:pt x="7536" y="19912"/>
                  </a:cubicBezTo>
                  <a:cubicBezTo>
                    <a:pt x="7779" y="19902"/>
                    <a:pt x="8022" y="19898"/>
                    <a:pt x="8265" y="19898"/>
                  </a:cubicBezTo>
                  <a:cubicBezTo>
                    <a:pt x="9691" y="19898"/>
                    <a:pt x="11114" y="20058"/>
                    <a:pt x="12505" y="20374"/>
                  </a:cubicBezTo>
                  <a:cubicBezTo>
                    <a:pt x="12315" y="21692"/>
                    <a:pt x="12279" y="23025"/>
                    <a:pt x="12395" y="24350"/>
                  </a:cubicBezTo>
                  <a:cubicBezTo>
                    <a:pt x="12469" y="25177"/>
                    <a:pt x="12618" y="25994"/>
                    <a:pt x="12839" y="26795"/>
                  </a:cubicBezTo>
                  <a:cubicBezTo>
                    <a:pt x="13438" y="28991"/>
                    <a:pt x="14565" y="31089"/>
                    <a:pt x="16186" y="33028"/>
                  </a:cubicBezTo>
                  <a:cubicBezTo>
                    <a:pt x="19517" y="37017"/>
                    <a:pt x="24800" y="40109"/>
                    <a:pt x="30687" y="41512"/>
                  </a:cubicBezTo>
                  <a:cubicBezTo>
                    <a:pt x="33031" y="42071"/>
                    <a:pt x="35356" y="42348"/>
                    <a:pt x="37611" y="42348"/>
                  </a:cubicBezTo>
                  <a:cubicBezTo>
                    <a:pt x="41871" y="42348"/>
                    <a:pt x="45882" y="41360"/>
                    <a:pt x="49305" y="39424"/>
                  </a:cubicBezTo>
                  <a:cubicBezTo>
                    <a:pt x="50720" y="38625"/>
                    <a:pt x="51999" y="37608"/>
                    <a:pt x="53093" y="36406"/>
                  </a:cubicBezTo>
                  <a:cubicBezTo>
                    <a:pt x="54536" y="34821"/>
                    <a:pt x="55633" y="32933"/>
                    <a:pt x="56342" y="30827"/>
                  </a:cubicBezTo>
                  <a:cubicBezTo>
                    <a:pt x="57955" y="31233"/>
                    <a:pt x="59509" y="31847"/>
                    <a:pt x="60965" y="32653"/>
                  </a:cubicBezTo>
                  <a:cubicBezTo>
                    <a:pt x="63107" y="33840"/>
                    <a:pt x="64990" y="35443"/>
                    <a:pt x="66505" y="37366"/>
                  </a:cubicBezTo>
                  <a:cubicBezTo>
                    <a:pt x="66559" y="37431"/>
                    <a:pt x="66637" y="37464"/>
                    <a:pt x="66716" y="37464"/>
                  </a:cubicBezTo>
                  <a:cubicBezTo>
                    <a:pt x="66775" y="37464"/>
                    <a:pt x="66835" y="37445"/>
                    <a:pt x="66885" y="37405"/>
                  </a:cubicBezTo>
                  <a:cubicBezTo>
                    <a:pt x="67001" y="37315"/>
                    <a:pt x="67024" y="37145"/>
                    <a:pt x="66937" y="37027"/>
                  </a:cubicBezTo>
                  <a:cubicBezTo>
                    <a:pt x="65378" y="35047"/>
                    <a:pt x="63438" y="33398"/>
                    <a:pt x="61235" y="32176"/>
                  </a:cubicBezTo>
                  <a:cubicBezTo>
                    <a:pt x="59748" y="31351"/>
                    <a:pt x="58158" y="30722"/>
                    <a:pt x="56509" y="30306"/>
                  </a:cubicBezTo>
                  <a:cubicBezTo>
                    <a:pt x="56771" y="29440"/>
                    <a:pt x="56966" y="28554"/>
                    <a:pt x="57092" y="27660"/>
                  </a:cubicBezTo>
                  <a:cubicBezTo>
                    <a:pt x="57322" y="27648"/>
                    <a:pt x="57552" y="27642"/>
                    <a:pt x="57783" y="27642"/>
                  </a:cubicBezTo>
                  <a:cubicBezTo>
                    <a:pt x="61928" y="27642"/>
                    <a:pt x="66297" y="29541"/>
                    <a:pt x="68930" y="31842"/>
                  </a:cubicBezTo>
                  <a:cubicBezTo>
                    <a:pt x="68981" y="31887"/>
                    <a:pt x="69045" y="31910"/>
                    <a:pt x="69108" y="31910"/>
                  </a:cubicBezTo>
                  <a:cubicBezTo>
                    <a:pt x="69184" y="31910"/>
                    <a:pt x="69260" y="31878"/>
                    <a:pt x="69315" y="31816"/>
                  </a:cubicBezTo>
                  <a:cubicBezTo>
                    <a:pt x="69415" y="31703"/>
                    <a:pt x="69402" y="31528"/>
                    <a:pt x="69289" y="31431"/>
                  </a:cubicBezTo>
                  <a:lnTo>
                    <a:pt x="69287" y="31431"/>
                  </a:lnTo>
                  <a:cubicBezTo>
                    <a:pt x="66573" y="29056"/>
                    <a:pt x="62054" y="27095"/>
                    <a:pt x="57761" y="27095"/>
                  </a:cubicBezTo>
                  <a:cubicBezTo>
                    <a:pt x="57561" y="27095"/>
                    <a:pt x="57361" y="27100"/>
                    <a:pt x="57161" y="27108"/>
                  </a:cubicBezTo>
                  <a:cubicBezTo>
                    <a:pt x="57169" y="27034"/>
                    <a:pt x="57179" y="26962"/>
                    <a:pt x="57187" y="26887"/>
                  </a:cubicBezTo>
                  <a:cubicBezTo>
                    <a:pt x="57562" y="23248"/>
                    <a:pt x="57326" y="19791"/>
                    <a:pt x="56486" y="16611"/>
                  </a:cubicBezTo>
                  <a:cubicBezTo>
                    <a:pt x="54344" y="8480"/>
                    <a:pt x="48311" y="2493"/>
                    <a:pt x="40349" y="593"/>
                  </a:cubicBezTo>
                  <a:lnTo>
                    <a:pt x="40346" y="593"/>
                  </a:lnTo>
                  <a:cubicBezTo>
                    <a:pt x="38684" y="196"/>
                    <a:pt x="36997" y="1"/>
                    <a:pt x="35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5"/>
            <p:cNvSpPr/>
            <p:nvPr/>
          </p:nvSpPr>
          <p:spPr>
            <a:xfrm>
              <a:off x="7794700" y="3888525"/>
              <a:ext cx="223075" cy="164275"/>
            </a:xfrm>
            <a:custGeom>
              <a:avLst/>
              <a:gdLst/>
              <a:ahLst/>
              <a:cxnLst/>
              <a:rect l="l" t="t" r="r" b="b"/>
              <a:pathLst>
                <a:path w="8923" h="6571" extrusionOk="0">
                  <a:moveTo>
                    <a:pt x="4319" y="1"/>
                  </a:moveTo>
                  <a:cubicBezTo>
                    <a:pt x="3499" y="1"/>
                    <a:pt x="2690" y="260"/>
                    <a:pt x="1981" y="766"/>
                  </a:cubicBezTo>
                  <a:cubicBezTo>
                    <a:pt x="737" y="1654"/>
                    <a:pt x="0" y="3152"/>
                    <a:pt x="59" y="4675"/>
                  </a:cubicBezTo>
                  <a:cubicBezTo>
                    <a:pt x="62" y="4795"/>
                    <a:pt x="149" y="4901"/>
                    <a:pt x="267" y="4932"/>
                  </a:cubicBezTo>
                  <a:cubicBezTo>
                    <a:pt x="286" y="4935"/>
                    <a:pt x="304" y="4938"/>
                    <a:pt x="322" y="4938"/>
                  </a:cubicBezTo>
                  <a:cubicBezTo>
                    <a:pt x="328" y="4938"/>
                    <a:pt x="335" y="4937"/>
                    <a:pt x="342" y="4937"/>
                  </a:cubicBezTo>
                  <a:cubicBezTo>
                    <a:pt x="493" y="4932"/>
                    <a:pt x="612" y="4806"/>
                    <a:pt x="606" y="4654"/>
                  </a:cubicBezTo>
                  <a:cubicBezTo>
                    <a:pt x="555" y="3313"/>
                    <a:pt x="1205" y="1996"/>
                    <a:pt x="2299" y="1213"/>
                  </a:cubicBezTo>
                  <a:cubicBezTo>
                    <a:pt x="2914" y="774"/>
                    <a:pt x="3613" y="550"/>
                    <a:pt x="4320" y="550"/>
                  </a:cubicBezTo>
                  <a:cubicBezTo>
                    <a:pt x="4736" y="550"/>
                    <a:pt x="5154" y="627"/>
                    <a:pt x="5561" y="784"/>
                  </a:cubicBezTo>
                  <a:cubicBezTo>
                    <a:pt x="7734" y="1623"/>
                    <a:pt x="8332" y="4215"/>
                    <a:pt x="7793" y="6226"/>
                  </a:cubicBezTo>
                  <a:cubicBezTo>
                    <a:pt x="7754" y="6372"/>
                    <a:pt x="7839" y="6521"/>
                    <a:pt x="7985" y="6562"/>
                  </a:cubicBezTo>
                  <a:lnTo>
                    <a:pt x="7993" y="6562"/>
                  </a:lnTo>
                  <a:cubicBezTo>
                    <a:pt x="8015" y="6568"/>
                    <a:pt x="8037" y="6571"/>
                    <a:pt x="8058" y="6571"/>
                  </a:cubicBezTo>
                  <a:cubicBezTo>
                    <a:pt x="8179" y="6571"/>
                    <a:pt x="8289" y="6489"/>
                    <a:pt x="8322" y="6367"/>
                  </a:cubicBezTo>
                  <a:cubicBezTo>
                    <a:pt x="8923" y="4125"/>
                    <a:pt x="8229" y="1225"/>
                    <a:pt x="5759" y="273"/>
                  </a:cubicBezTo>
                  <a:cubicBezTo>
                    <a:pt x="5287" y="91"/>
                    <a:pt x="4801" y="1"/>
                    <a:pt x="4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5"/>
            <p:cNvSpPr/>
            <p:nvPr/>
          </p:nvSpPr>
          <p:spPr>
            <a:xfrm>
              <a:off x="7404375" y="3797575"/>
              <a:ext cx="223075" cy="166600"/>
            </a:xfrm>
            <a:custGeom>
              <a:avLst/>
              <a:gdLst/>
              <a:ahLst/>
              <a:cxnLst/>
              <a:rect l="l" t="t" r="r" b="b"/>
              <a:pathLst>
                <a:path w="8923" h="6664" extrusionOk="0">
                  <a:moveTo>
                    <a:pt x="4653" y="1"/>
                  </a:moveTo>
                  <a:cubicBezTo>
                    <a:pt x="2230" y="1"/>
                    <a:pt x="481" y="2152"/>
                    <a:pt x="31" y="4303"/>
                  </a:cubicBezTo>
                  <a:cubicBezTo>
                    <a:pt x="0" y="4450"/>
                    <a:pt x="90" y="4591"/>
                    <a:pt x="234" y="4625"/>
                  </a:cubicBezTo>
                  <a:lnTo>
                    <a:pt x="242" y="4627"/>
                  </a:lnTo>
                  <a:cubicBezTo>
                    <a:pt x="261" y="4631"/>
                    <a:pt x="280" y="4633"/>
                    <a:pt x="298" y="4633"/>
                  </a:cubicBezTo>
                  <a:cubicBezTo>
                    <a:pt x="425" y="4633"/>
                    <a:pt x="538" y="4544"/>
                    <a:pt x="565" y="4414"/>
                  </a:cubicBezTo>
                  <a:cubicBezTo>
                    <a:pt x="969" y="2482"/>
                    <a:pt x="2521" y="548"/>
                    <a:pt x="4652" y="548"/>
                  </a:cubicBezTo>
                  <a:cubicBezTo>
                    <a:pt x="4771" y="548"/>
                    <a:pt x="4892" y="554"/>
                    <a:pt x="5014" y="567"/>
                  </a:cubicBezTo>
                  <a:cubicBezTo>
                    <a:pt x="6185" y="685"/>
                    <a:pt x="7176" y="1360"/>
                    <a:pt x="7731" y="2421"/>
                  </a:cubicBezTo>
                  <a:cubicBezTo>
                    <a:pt x="8355" y="3615"/>
                    <a:pt x="8340" y="5084"/>
                    <a:pt x="7690" y="6258"/>
                  </a:cubicBezTo>
                  <a:cubicBezTo>
                    <a:pt x="7615" y="6389"/>
                    <a:pt x="7664" y="6556"/>
                    <a:pt x="7795" y="6628"/>
                  </a:cubicBezTo>
                  <a:cubicBezTo>
                    <a:pt x="7818" y="6641"/>
                    <a:pt x="7842" y="6651"/>
                    <a:pt x="7865" y="6656"/>
                  </a:cubicBezTo>
                  <a:cubicBezTo>
                    <a:pt x="7886" y="6661"/>
                    <a:pt x="7908" y="6664"/>
                    <a:pt x="7929" y="6664"/>
                  </a:cubicBezTo>
                  <a:cubicBezTo>
                    <a:pt x="8027" y="6664"/>
                    <a:pt x="8119" y="6611"/>
                    <a:pt x="8168" y="6523"/>
                  </a:cubicBezTo>
                  <a:cubicBezTo>
                    <a:pt x="8907" y="5190"/>
                    <a:pt x="8923" y="3523"/>
                    <a:pt x="8216" y="2169"/>
                  </a:cubicBezTo>
                  <a:cubicBezTo>
                    <a:pt x="7574" y="941"/>
                    <a:pt x="6426" y="158"/>
                    <a:pt x="5070" y="22"/>
                  </a:cubicBezTo>
                  <a:cubicBezTo>
                    <a:pt x="4929" y="8"/>
                    <a:pt x="4790" y="1"/>
                    <a:pt x="4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5"/>
            <p:cNvSpPr/>
            <p:nvPr/>
          </p:nvSpPr>
          <p:spPr>
            <a:xfrm>
              <a:off x="7547225" y="4075650"/>
              <a:ext cx="239800" cy="185900"/>
            </a:xfrm>
            <a:custGeom>
              <a:avLst/>
              <a:gdLst/>
              <a:ahLst/>
              <a:cxnLst/>
              <a:rect l="l" t="t" r="r" b="b"/>
              <a:pathLst>
                <a:path w="9592" h="7436" extrusionOk="0">
                  <a:moveTo>
                    <a:pt x="3661" y="548"/>
                  </a:moveTo>
                  <a:cubicBezTo>
                    <a:pt x="4150" y="548"/>
                    <a:pt x="4657" y="614"/>
                    <a:pt x="5143" y="729"/>
                  </a:cubicBezTo>
                  <a:cubicBezTo>
                    <a:pt x="5841" y="896"/>
                    <a:pt x="6499" y="1166"/>
                    <a:pt x="7000" y="1484"/>
                  </a:cubicBezTo>
                  <a:cubicBezTo>
                    <a:pt x="7056" y="1520"/>
                    <a:pt x="7108" y="1558"/>
                    <a:pt x="7161" y="1594"/>
                  </a:cubicBezTo>
                  <a:cubicBezTo>
                    <a:pt x="9591" y="3338"/>
                    <a:pt x="7583" y="6639"/>
                    <a:pt x="4567" y="6880"/>
                  </a:cubicBezTo>
                  <a:cubicBezTo>
                    <a:pt x="4494" y="6886"/>
                    <a:pt x="4421" y="6889"/>
                    <a:pt x="4348" y="6889"/>
                  </a:cubicBezTo>
                  <a:cubicBezTo>
                    <a:pt x="4130" y="6889"/>
                    <a:pt x="3913" y="6863"/>
                    <a:pt x="3699" y="6813"/>
                  </a:cubicBezTo>
                  <a:cubicBezTo>
                    <a:pt x="3219" y="6698"/>
                    <a:pt x="2780" y="6461"/>
                    <a:pt x="2397" y="6143"/>
                  </a:cubicBezTo>
                  <a:cubicBezTo>
                    <a:pt x="499" y="4569"/>
                    <a:pt x="1" y="1004"/>
                    <a:pt x="3011" y="590"/>
                  </a:cubicBezTo>
                  <a:cubicBezTo>
                    <a:pt x="3222" y="561"/>
                    <a:pt x="3440" y="548"/>
                    <a:pt x="3661" y="548"/>
                  </a:cubicBezTo>
                  <a:close/>
                  <a:moveTo>
                    <a:pt x="3657" y="1"/>
                  </a:moveTo>
                  <a:cubicBezTo>
                    <a:pt x="3409" y="1"/>
                    <a:pt x="3167" y="16"/>
                    <a:pt x="2937" y="48"/>
                  </a:cubicBezTo>
                  <a:cubicBezTo>
                    <a:pt x="1645" y="225"/>
                    <a:pt x="759" y="939"/>
                    <a:pt x="440" y="2054"/>
                  </a:cubicBezTo>
                  <a:cubicBezTo>
                    <a:pt x="21" y="3518"/>
                    <a:pt x="712" y="5457"/>
                    <a:pt x="2048" y="6564"/>
                  </a:cubicBezTo>
                  <a:cubicBezTo>
                    <a:pt x="2513" y="6952"/>
                    <a:pt x="3026" y="7214"/>
                    <a:pt x="3571" y="7345"/>
                  </a:cubicBezTo>
                  <a:cubicBezTo>
                    <a:pt x="3824" y="7406"/>
                    <a:pt x="4080" y="7436"/>
                    <a:pt x="4338" y="7436"/>
                  </a:cubicBezTo>
                  <a:cubicBezTo>
                    <a:pt x="4429" y="7436"/>
                    <a:pt x="4520" y="7432"/>
                    <a:pt x="4611" y="7425"/>
                  </a:cubicBezTo>
                  <a:cubicBezTo>
                    <a:pt x="6512" y="7273"/>
                    <a:pt x="8222" y="5979"/>
                    <a:pt x="8677" y="4343"/>
                  </a:cubicBezTo>
                  <a:cubicBezTo>
                    <a:pt x="9021" y="3107"/>
                    <a:pt x="8587" y="1944"/>
                    <a:pt x="7483" y="1150"/>
                  </a:cubicBezTo>
                  <a:lnTo>
                    <a:pt x="7467" y="1140"/>
                  </a:lnTo>
                  <a:cubicBezTo>
                    <a:pt x="7413" y="1104"/>
                    <a:pt x="7357" y="1065"/>
                    <a:pt x="7300" y="1029"/>
                  </a:cubicBezTo>
                  <a:cubicBezTo>
                    <a:pt x="6740" y="670"/>
                    <a:pt x="6021" y="377"/>
                    <a:pt x="5271" y="200"/>
                  </a:cubicBezTo>
                  <a:cubicBezTo>
                    <a:pt x="4719" y="68"/>
                    <a:pt x="4172" y="1"/>
                    <a:pt x="3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5"/>
            <p:cNvSpPr/>
            <p:nvPr/>
          </p:nvSpPr>
          <p:spPr>
            <a:xfrm>
              <a:off x="7626925" y="3317725"/>
              <a:ext cx="337500" cy="325975"/>
            </a:xfrm>
            <a:custGeom>
              <a:avLst/>
              <a:gdLst/>
              <a:ahLst/>
              <a:cxnLst/>
              <a:rect l="l" t="t" r="r" b="b"/>
              <a:pathLst>
                <a:path w="13500" h="13039" extrusionOk="0">
                  <a:moveTo>
                    <a:pt x="6069" y="0"/>
                  </a:moveTo>
                  <a:cubicBezTo>
                    <a:pt x="5120" y="0"/>
                    <a:pt x="4221" y="336"/>
                    <a:pt x="3444" y="1006"/>
                  </a:cubicBezTo>
                  <a:cubicBezTo>
                    <a:pt x="2145" y="2131"/>
                    <a:pt x="1996" y="4099"/>
                    <a:pt x="3098" y="5583"/>
                  </a:cubicBezTo>
                  <a:cubicBezTo>
                    <a:pt x="3167" y="5678"/>
                    <a:pt x="3231" y="5758"/>
                    <a:pt x="3293" y="5830"/>
                  </a:cubicBezTo>
                  <a:cubicBezTo>
                    <a:pt x="1909" y="5986"/>
                    <a:pt x="719" y="6998"/>
                    <a:pt x="393" y="8336"/>
                  </a:cubicBezTo>
                  <a:cubicBezTo>
                    <a:pt x="0" y="9947"/>
                    <a:pt x="645" y="11496"/>
                    <a:pt x="2075" y="12376"/>
                  </a:cubicBezTo>
                  <a:cubicBezTo>
                    <a:pt x="2793" y="12818"/>
                    <a:pt x="3619" y="13038"/>
                    <a:pt x="4484" y="13038"/>
                  </a:cubicBezTo>
                  <a:cubicBezTo>
                    <a:pt x="5449" y="13038"/>
                    <a:pt x="6463" y="12764"/>
                    <a:pt x="7430" y="12220"/>
                  </a:cubicBezTo>
                  <a:cubicBezTo>
                    <a:pt x="8318" y="11719"/>
                    <a:pt x="9067" y="11544"/>
                    <a:pt x="9684" y="11544"/>
                  </a:cubicBezTo>
                  <a:cubicBezTo>
                    <a:pt x="11053" y="11544"/>
                    <a:pt x="11773" y="12405"/>
                    <a:pt x="11925" y="12469"/>
                  </a:cubicBezTo>
                  <a:cubicBezTo>
                    <a:pt x="11977" y="12491"/>
                    <a:pt x="12030" y="12501"/>
                    <a:pt x="12083" y="12501"/>
                  </a:cubicBezTo>
                  <a:cubicBezTo>
                    <a:pt x="12415" y="12501"/>
                    <a:pt x="12746" y="12103"/>
                    <a:pt x="12904" y="11632"/>
                  </a:cubicBezTo>
                  <a:cubicBezTo>
                    <a:pt x="13063" y="11159"/>
                    <a:pt x="13122" y="10656"/>
                    <a:pt x="13168" y="10163"/>
                  </a:cubicBezTo>
                  <a:lnTo>
                    <a:pt x="13171" y="10129"/>
                  </a:lnTo>
                  <a:cubicBezTo>
                    <a:pt x="13500" y="6595"/>
                    <a:pt x="11571" y="2588"/>
                    <a:pt x="8684" y="809"/>
                  </a:cubicBezTo>
                  <a:cubicBezTo>
                    <a:pt x="7806" y="269"/>
                    <a:pt x="6917" y="0"/>
                    <a:pt x="6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5"/>
            <p:cNvSpPr/>
            <p:nvPr/>
          </p:nvSpPr>
          <p:spPr>
            <a:xfrm>
              <a:off x="7743000" y="3366425"/>
              <a:ext cx="140525" cy="124175"/>
            </a:xfrm>
            <a:custGeom>
              <a:avLst/>
              <a:gdLst/>
              <a:ahLst/>
              <a:cxnLst/>
              <a:rect l="l" t="t" r="r" b="b"/>
              <a:pathLst>
                <a:path w="5621" h="4967" extrusionOk="0">
                  <a:moveTo>
                    <a:pt x="614" y="0"/>
                  </a:moveTo>
                  <a:cubicBezTo>
                    <a:pt x="192" y="0"/>
                    <a:pt x="1" y="529"/>
                    <a:pt x="322" y="797"/>
                  </a:cubicBezTo>
                  <a:cubicBezTo>
                    <a:pt x="322" y="797"/>
                    <a:pt x="322" y="797"/>
                    <a:pt x="322" y="797"/>
                  </a:cubicBezTo>
                  <a:lnTo>
                    <a:pt x="322" y="797"/>
                  </a:lnTo>
                  <a:cubicBezTo>
                    <a:pt x="321" y="797"/>
                    <a:pt x="1504" y="1753"/>
                    <a:pt x="1526" y="1773"/>
                  </a:cubicBezTo>
                  <a:cubicBezTo>
                    <a:pt x="3096" y="3060"/>
                    <a:pt x="3987" y="4141"/>
                    <a:pt x="4868" y="4868"/>
                  </a:cubicBezTo>
                  <a:cubicBezTo>
                    <a:pt x="4951" y="4936"/>
                    <a:pt x="5044" y="4966"/>
                    <a:pt x="5135" y="4966"/>
                  </a:cubicBezTo>
                  <a:cubicBezTo>
                    <a:pt x="5388" y="4966"/>
                    <a:pt x="5620" y="4736"/>
                    <a:pt x="5556" y="4447"/>
                  </a:cubicBezTo>
                  <a:cubicBezTo>
                    <a:pt x="5073" y="2266"/>
                    <a:pt x="2883" y="111"/>
                    <a:pt x="635" y="1"/>
                  </a:cubicBezTo>
                  <a:cubicBezTo>
                    <a:pt x="628" y="1"/>
                    <a:pt x="621" y="0"/>
                    <a:pt x="6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5"/>
            <p:cNvSpPr/>
            <p:nvPr/>
          </p:nvSpPr>
          <p:spPr>
            <a:xfrm>
              <a:off x="7706150" y="3520650"/>
              <a:ext cx="153575" cy="46025"/>
            </a:xfrm>
            <a:custGeom>
              <a:avLst/>
              <a:gdLst/>
              <a:ahLst/>
              <a:cxnLst/>
              <a:rect l="l" t="t" r="r" b="b"/>
              <a:pathLst>
                <a:path w="6143" h="1841" extrusionOk="0">
                  <a:moveTo>
                    <a:pt x="2974" y="1"/>
                  </a:moveTo>
                  <a:cubicBezTo>
                    <a:pt x="1958" y="1"/>
                    <a:pt x="954" y="328"/>
                    <a:pt x="288" y="1005"/>
                  </a:cubicBezTo>
                  <a:cubicBezTo>
                    <a:pt x="1" y="1298"/>
                    <a:pt x="212" y="1786"/>
                    <a:pt x="612" y="1786"/>
                  </a:cubicBezTo>
                  <a:cubicBezTo>
                    <a:pt x="616" y="1786"/>
                    <a:pt x="621" y="1786"/>
                    <a:pt x="625" y="1786"/>
                  </a:cubicBezTo>
                  <a:cubicBezTo>
                    <a:pt x="594" y="1786"/>
                    <a:pt x="1870" y="1730"/>
                    <a:pt x="1904" y="1730"/>
                  </a:cubicBezTo>
                  <a:cubicBezTo>
                    <a:pt x="2195" y="1717"/>
                    <a:pt x="2466" y="1712"/>
                    <a:pt x="2721" y="1712"/>
                  </a:cubicBezTo>
                  <a:cubicBezTo>
                    <a:pt x="3944" y="1712"/>
                    <a:pt x="4772" y="1832"/>
                    <a:pt x="5559" y="1840"/>
                  </a:cubicBezTo>
                  <a:cubicBezTo>
                    <a:pt x="5561" y="1840"/>
                    <a:pt x="5563" y="1840"/>
                    <a:pt x="5565" y="1840"/>
                  </a:cubicBezTo>
                  <a:cubicBezTo>
                    <a:pt x="5946" y="1840"/>
                    <a:pt x="6143" y="1376"/>
                    <a:pt x="5874" y="1100"/>
                  </a:cubicBezTo>
                  <a:cubicBezTo>
                    <a:pt x="5162" y="376"/>
                    <a:pt x="4062" y="1"/>
                    <a:pt x="2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5"/>
            <p:cNvSpPr/>
            <p:nvPr/>
          </p:nvSpPr>
          <p:spPr>
            <a:xfrm>
              <a:off x="7614650" y="3310775"/>
              <a:ext cx="351125" cy="339775"/>
            </a:xfrm>
            <a:custGeom>
              <a:avLst/>
              <a:gdLst/>
              <a:ahLst/>
              <a:cxnLst/>
              <a:rect l="l" t="t" r="r" b="b"/>
              <a:pathLst>
                <a:path w="14045" h="13591" extrusionOk="0">
                  <a:moveTo>
                    <a:pt x="9319" y="853"/>
                  </a:moveTo>
                  <a:lnTo>
                    <a:pt x="9044" y="1300"/>
                  </a:lnTo>
                  <a:cubicBezTo>
                    <a:pt x="9098" y="1210"/>
                    <a:pt x="9318" y="855"/>
                    <a:pt x="9319" y="853"/>
                  </a:cubicBezTo>
                  <a:close/>
                  <a:moveTo>
                    <a:pt x="6556" y="0"/>
                  </a:moveTo>
                  <a:cubicBezTo>
                    <a:pt x="5545" y="0"/>
                    <a:pt x="4586" y="360"/>
                    <a:pt x="3756" y="1079"/>
                  </a:cubicBezTo>
                  <a:cubicBezTo>
                    <a:pt x="2379" y="2271"/>
                    <a:pt x="2189" y="4330"/>
                    <a:pt x="3291" y="5918"/>
                  </a:cubicBezTo>
                  <a:cubicBezTo>
                    <a:pt x="2343" y="6154"/>
                    <a:pt x="1655" y="6693"/>
                    <a:pt x="1085" y="7469"/>
                  </a:cubicBezTo>
                  <a:lnTo>
                    <a:pt x="1097" y="7472"/>
                  </a:lnTo>
                  <a:cubicBezTo>
                    <a:pt x="1" y="9131"/>
                    <a:pt x="353" y="11612"/>
                    <a:pt x="2423" y="12888"/>
                  </a:cubicBezTo>
                  <a:cubicBezTo>
                    <a:pt x="3184" y="13357"/>
                    <a:pt x="4058" y="13590"/>
                    <a:pt x="4972" y="13590"/>
                  </a:cubicBezTo>
                  <a:cubicBezTo>
                    <a:pt x="5984" y="13590"/>
                    <a:pt x="7045" y="13304"/>
                    <a:pt x="8055" y="12734"/>
                  </a:cubicBezTo>
                  <a:cubicBezTo>
                    <a:pt x="9434" y="11956"/>
                    <a:pt x="10076" y="12177"/>
                    <a:pt x="10269" y="12066"/>
                  </a:cubicBezTo>
                  <a:cubicBezTo>
                    <a:pt x="10400" y="11989"/>
                    <a:pt x="10441" y="11820"/>
                    <a:pt x="10361" y="11691"/>
                  </a:cubicBezTo>
                  <a:cubicBezTo>
                    <a:pt x="10292" y="11581"/>
                    <a:pt x="10145" y="11536"/>
                    <a:pt x="9954" y="11536"/>
                  </a:cubicBezTo>
                  <a:cubicBezTo>
                    <a:pt x="9316" y="11536"/>
                    <a:pt x="8184" y="12034"/>
                    <a:pt x="7785" y="12259"/>
                  </a:cubicBezTo>
                  <a:cubicBezTo>
                    <a:pt x="6821" y="12802"/>
                    <a:pt x="5863" y="13040"/>
                    <a:pt x="4985" y="13040"/>
                  </a:cubicBezTo>
                  <a:cubicBezTo>
                    <a:pt x="4127" y="13040"/>
                    <a:pt x="3346" y="12813"/>
                    <a:pt x="2710" y="12421"/>
                  </a:cubicBezTo>
                  <a:cubicBezTo>
                    <a:pt x="1346" y="11581"/>
                    <a:pt x="674" y="9883"/>
                    <a:pt x="1251" y="8358"/>
                  </a:cubicBezTo>
                  <a:cubicBezTo>
                    <a:pt x="1745" y="7053"/>
                    <a:pt x="3126" y="6369"/>
                    <a:pt x="4535" y="6369"/>
                  </a:cubicBezTo>
                  <a:cubicBezTo>
                    <a:pt x="5274" y="6369"/>
                    <a:pt x="6021" y="6557"/>
                    <a:pt x="6653" y="6942"/>
                  </a:cubicBezTo>
                  <a:cubicBezTo>
                    <a:pt x="6703" y="6973"/>
                    <a:pt x="6753" y="6986"/>
                    <a:pt x="6800" y="6986"/>
                  </a:cubicBezTo>
                  <a:cubicBezTo>
                    <a:pt x="7040" y="6986"/>
                    <a:pt x="7199" y="6634"/>
                    <a:pt x="6940" y="6475"/>
                  </a:cubicBezTo>
                  <a:cubicBezTo>
                    <a:pt x="6213" y="6030"/>
                    <a:pt x="5381" y="5818"/>
                    <a:pt x="4558" y="5818"/>
                  </a:cubicBezTo>
                  <a:cubicBezTo>
                    <a:pt x="4349" y="5818"/>
                    <a:pt x="4141" y="5832"/>
                    <a:pt x="3935" y="5859"/>
                  </a:cubicBezTo>
                  <a:cubicBezTo>
                    <a:pt x="2823" y="4500"/>
                    <a:pt x="2816" y="2617"/>
                    <a:pt x="4115" y="1492"/>
                  </a:cubicBezTo>
                  <a:cubicBezTo>
                    <a:pt x="4873" y="838"/>
                    <a:pt x="5705" y="548"/>
                    <a:pt x="6552" y="548"/>
                  </a:cubicBezTo>
                  <a:cubicBezTo>
                    <a:pt x="7384" y="548"/>
                    <a:pt x="8230" y="829"/>
                    <a:pt x="9031" y="1320"/>
                  </a:cubicBezTo>
                  <a:cubicBezTo>
                    <a:pt x="11227" y="2674"/>
                    <a:pt x="12691" y="5145"/>
                    <a:pt x="13212" y="7633"/>
                  </a:cubicBezTo>
                  <a:cubicBezTo>
                    <a:pt x="14044" y="11596"/>
                    <a:pt x="12031" y="12690"/>
                    <a:pt x="12704" y="13089"/>
                  </a:cubicBezTo>
                  <a:cubicBezTo>
                    <a:pt x="12734" y="13106"/>
                    <a:pt x="12764" y="13115"/>
                    <a:pt x="12796" y="13115"/>
                  </a:cubicBezTo>
                  <a:cubicBezTo>
                    <a:pt x="13193" y="13115"/>
                    <a:pt x="13686" y="11774"/>
                    <a:pt x="13767" y="11324"/>
                  </a:cubicBezTo>
                  <a:cubicBezTo>
                    <a:pt x="13931" y="10425"/>
                    <a:pt x="13998" y="9447"/>
                    <a:pt x="13970" y="9015"/>
                  </a:cubicBezTo>
                  <a:cubicBezTo>
                    <a:pt x="13831" y="7019"/>
                    <a:pt x="13117" y="5083"/>
                    <a:pt x="11979" y="3439"/>
                  </a:cubicBezTo>
                  <a:cubicBezTo>
                    <a:pt x="11615" y="2913"/>
                    <a:pt x="11201" y="2422"/>
                    <a:pt x="10744" y="1973"/>
                  </a:cubicBezTo>
                  <a:cubicBezTo>
                    <a:pt x="10639" y="1873"/>
                    <a:pt x="9427" y="850"/>
                    <a:pt x="9325" y="850"/>
                  </a:cubicBezTo>
                  <a:cubicBezTo>
                    <a:pt x="9322" y="850"/>
                    <a:pt x="9320" y="851"/>
                    <a:pt x="9319" y="853"/>
                  </a:cubicBezTo>
                  <a:cubicBezTo>
                    <a:pt x="8392" y="284"/>
                    <a:pt x="7454" y="0"/>
                    <a:pt x="65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5"/>
            <p:cNvSpPr/>
            <p:nvPr/>
          </p:nvSpPr>
          <p:spPr>
            <a:xfrm>
              <a:off x="7235825" y="4180775"/>
              <a:ext cx="435225" cy="434000"/>
            </a:xfrm>
            <a:custGeom>
              <a:avLst/>
              <a:gdLst/>
              <a:ahLst/>
              <a:cxnLst/>
              <a:rect l="l" t="t" r="r" b="b"/>
              <a:pathLst>
                <a:path w="17409" h="17360" extrusionOk="0">
                  <a:moveTo>
                    <a:pt x="11949" y="1"/>
                  </a:moveTo>
                  <a:cubicBezTo>
                    <a:pt x="7970" y="1"/>
                    <a:pt x="3414" y="3763"/>
                    <a:pt x="1441" y="7691"/>
                  </a:cubicBezTo>
                  <a:cubicBezTo>
                    <a:pt x="172" y="10211"/>
                    <a:pt x="0" y="12638"/>
                    <a:pt x="956" y="14520"/>
                  </a:cubicBezTo>
                  <a:cubicBezTo>
                    <a:pt x="1688" y="15966"/>
                    <a:pt x="2779" y="16870"/>
                    <a:pt x="4202" y="17209"/>
                  </a:cubicBezTo>
                  <a:cubicBezTo>
                    <a:pt x="4630" y="17312"/>
                    <a:pt x="5074" y="17359"/>
                    <a:pt x="5527" y="17359"/>
                  </a:cubicBezTo>
                  <a:cubicBezTo>
                    <a:pt x="8858" y="17359"/>
                    <a:pt x="12673" y="14789"/>
                    <a:pt x="14417" y="12607"/>
                  </a:cubicBezTo>
                  <a:cubicBezTo>
                    <a:pt x="15883" y="10773"/>
                    <a:pt x="16833" y="8652"/>
                    <a:pt x="17103" y="6630"/>
                  </a:cubicBezTo>
                  <a:cubicBezTo>
                    <a:pt x="17409" y="4296"/>
                    <a:pt x="16764" y="2303"/>
                    <a:pt x="15331" y="1155"/>
                  </a:cubicBezTo>
                  <a:cubicBezTo>
                    <a:pt x="14732" y="674"/>
                    <a:pt x="14031" y="330"/>
                    <a:pt x="13284" y="153"/>
                  </a:cubicBezTo>
                  <a:cubicBezTo>
                    <a:pt x="12849" y="50"/>
                    <a:pt x="12403" y="1"/>
                    <a:pt x="119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5"/>
            <p:cNvSpPr/>
            <p:nvPr/>
          </p:nvSpPr>
          <p:spPr>
            <a:xfrm>
              <a:off x="7333475" y="4257300"/>
              <a:ext cx="145525" cy="138100"/>
            </a:xfrm>
            <a:custGeom>
              <a:avLst/>
              <a:gdLst/>
              <a:ahLst/>
              <a:cxnLst/>
              <a:rect l="l" t="t" r="r" b="b"/>
              <a:pathLst>
                <a:path w="5821" h="5524" extrusionOk="0">
                  <a:moveTo>
                    <a:pt x="5267" y="1"/>
                  </a:moveTo>
                  <a:cubicBezTo>
                    <a:pt x="4257" y="1"/>
                    <a:pt x="1920" y="1052"/>
                    <a:pt x="843" y="3256"/>
                  </a:cubicBezTo>
                  <a:cubicBezTo>
                    <a:pt x="517" y="3932"/>
                    <a:pt x="1" y="5524"/>
                    <a:pt x="751" y="5524"/>
                  </a:cubicBezTo>
                  <a:cubicBezTo>
                    <a:pt x="1485" y="5524"/>
                    <a:pt x="1069" y="3708"/>
                    <a:pt x="5608" y="652"/>
                  </a:cubicBezTo>
                  <a:lnTo>
                    <a:pt x="5615" y="644"/>
                  </a:lnTo>
                  <a:cubicBezTo>
                    <a:pt x="5780" y="536"/>
                    <a:pt x="5821" y="313"/>
                    <a:pt x="5713" y="151"/>
                  </a:cubicBezTo>
                  <a:cubicBezTo>
                    <a:pt x="5646" y="51"/>
                    <a:pt x="5488" y="1"/>
                    <a:pt x="5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5"/>
            <p:cNvSpPr/>
            <p:nvPr/>
          </p:nvSpPr>
          <p:spPr>
            <a:xfrm>
              <a:off x="7196975" y="4173750"/>
              <a:ext cx="534625" cy="447675"/>
            </a:xfrm>
            <a:custGeom>
              <a:avLst/>
              <a:gdLst/>
              <a:ahLst/>
              <a:cxnLst/>
              <a:rect l="l" t="t" r="r" b="b"/>
              <a:pathLst>
                <a:path w="21385" h="17907" extrusionOk="0">
                  <a:moveTo>
                    <a:pt x="13505" y="558"/>
                  </a:moveTo>
                  <a:cubicBezTo>
                    <a:pt x="14668" y="558"/>
                    <a:pt x="15768" y="892"/>
                    <a:pt x="16715" y="1649"/>
                  </a:cubicBezTo>
                  <a:cubicBezTo>
                    <a:pt x="17550" y="2317"/>
                    <a:pt x="18069" y="3267"/>
                    <a:pt x="18305" y="4371"/>
                  </a:cubicBezTo>
                  <a:cubicBezTo>
                    <a:pt x="17120" y="3809"/>
                    <a:pt x="16038" y="3526"/>
                    <a:pt x="15070" y="3526"/>
                  </a:cubicBezTo>
                  <a:cubicBezTo>
                    <a:pt x="14583" y="3526"/>
                    <a:pt x="14125" y="3598"/>
                    <a:pt x="13698" y="3742"/>
                  </a:cubicBezTo>
                  <a:cubicBezTo>
                    <a:pt x="12323" y="4209"/>
                    <a:pt x="11797" y="5257"/>
                    <a:pt x="11776" y="5304"/>
                  </a:cubicBezTo>
                  <a:cubicBezTo>
                    <a:pt x="11672" y="5518"/>
                    <a:pt x="11853" y="5698"/>
                    <a:pt x="12033" y="5698"/>
                  </a:cubicBezTo>
                  <a:cubicBezTo>
                    <a:pt x="12123" y="5698"/>
                    <a:pt x="12213" y="5653"/>
                    <a:pt x="12267" y="5545"/>
                  </a:cubicBezTo>
                  <a:cubicBezTo>
                    <a:pt x="12309" y="5461"/>
                    <a:pt x="13037" y="4070"/>
                    <a:pt x="15069" y="4070"/>
                  </a:cubicBezTo>
                  <a:cubicBezTo>
                    <a:pt x="15899" y="4070"/>
                    <a:pt x="16948" y="4303"/>
                    <a:pt x="18256" y="4952"/>
                  </a:cubicBezTo>
                  <a:cubicBezTo>
                    <a:pt x="18291" y="4967"/>
                    <a:pt x="18327" y="4975"/>
                    <a:pt x="18364" y="4975"/>
                  </a:cubicBezTo>
                  <a:cubicBezTo>
                    <a:pt x="18377" y="4975"/>
                    <a:pt x="18390" y="4974"/>
                    <a:pt x="18403" y="4972"/>
                  </a:cubicBezTo>
                  <a:lnTo>
                    <a:pt x="18403" y="4972"/>
                  </a:lnTo>
                  <a:cubicBezTo>
                    <a:pt x="18716" y="7692"/>
                    <a:pt x="17470" y="10571"/>
                    <a:pt x="15757" y="12718"/>
                  </a:cubicBezTo>
                  <a:cubicBezTo>
                    <a:pt x="13934" y="15001"/>
                    <a:pt x="10237" y="17365"/>
                    <a:pt x="7096" y="17365"/>
                  </a:cubicBezTo>
                  <a:cubicBezTo>
                    <a:pt x="5328" y="17365"/>
                    <a:pt x="3736" y="16615"/>
                    <a:pt x="2754" y="14678"/>
                  </a:cubicBezTo>
                  <a:cubicBezTo>
                    <a:pt x="1" y="9247"/>
                    <a:pt x="7569" y="558"/>
                    <a:pt x="13505" y="558"/>
                  </a:cubicBezTo>
                  <a:close/>
                  <a:moveTo>
                    <a:pt x="13486" y="0"/>
                  </a:moveTo>
                  <a:cubicBezTo>
                    <a:pt x="11881" y="0"/>
                    <a:pt x="10020" y="582"/>
                    <a:pt x="8032" y="1919"/>
                  </a:cubicBezTo>
                  <a:cubicBezTo>
                    <a:pt x="3902" y="4695"/>
                    <a:pt x="44" y="10540"/>
                    <a:pt x="2266" y="14925"/>
                  </a:cubicBezTo>
                  <a:cubicBezTo>
                    <a:pt x="3353" y="17070"/>
                    <a:pt x="5125" y="17906"/>
                    <a:pt x="7085" y="17906"/>
                  </a:cubicBezTo>
                  <a:cubicBezTo>
                    <a:pt x="10377" y="17906"/>
                    <a:pt x="14197" y="15546"/>
                    <a:pt x="16184" y="13060"/>
                  </a:cubicBezTo>
                  <a:cubicBezTo>
                    <a:pt x="21384" y="6551"/>
                    <a:pt x="18874" y="0"/>
                    <a:pt x="134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5"/>
            <p:cNvSpPr/>
            <p:nvPr/>
          </p:nvSpPr>
          <p:spPr>
            <a:xfrm>
              <a:off x="7553525" y="4219975"/>
              <a:ext cx="357275" cy="489900"/>
            </a:xfrm>
            <a:custGeom>
              <a:avLst/>
              <a:gdLst/>
              <a:ahLst/>
              <a:cxnLst/>
              <a:rect l="l" t="t" r="r" b="b"/>
              <a:pathLst>
                <a:path w="14291" h="19596" extrusionOk="0">
                  <a:moveTo>
                    <a:pt x="5903" y="1"/>
                  </a:moveTo>
                  <a:cubicBezTo>
                    <a:pt x="5544" y="1"/>
                    <a:pt x="5185" y="38"/>
                    <a:pt x="4832" y="113"/>
                  </a:cubicBezTo>
                  <a:cubicBezTo>
                    <a:pt x="3039" y="491"/>
                    <a:pt x="1562" y="1980"/>
                    <a:pt x="781" y="4199"/>
                  </a:cubicBezTo>
                  <a:cubicBezTo>
                    <a:pt x="108" y="6123"/>
                    <a:pt x="1" y="8450"/>
                    <a:pt x="481" y="10746"/>
                  </a:cubicBezTo>
                  <a:cubicBezTo>
                    <a:pt x="1131" y="13851"/>
                    <a:pt x="3935" y="18610"/>
                    <a:pt x="7518" y="19463"/>
                  </a:cubicBezTo>
                  <a:cubicBezTo>
                    <a:pt x="7888" y="19551"/>
                    <a:pt x="8256" y="19595"/>
                    <a:pt x="8620" y="19595"/>
                  </a:cubicBezTo>
                  <a:cubicBezTo>
                    <a:pt x="9655" y="19595"/>
                    <a:pt x="10662" y="19239"/>
                    <a:pt x="11628" y="18528"/>
                  </a:cubicBezTo>
                  <a:cubicBezTo>
                    <a:pt x="13330" y="17278"/>
                    <a:pt x="14273" y="15035"/>
                    <a:pt x="14278" y="12215"/>
                  </a:cubicBezTo>
                  <a:cubicBezTo>
                    <a:pt x="14291" y="7317"/>
                    <a:pt x="11350" y="1156"/>
                    <a:pt x="7112" y="144"/>
                  </a:cubicBezTo>
                  <a:cubicBezTo>
                    <a:pt x="6715" y="49"/>
                    <a:pt x="6309" y="1"/>
                    <a:pt x="59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5"/>
            <p:cNvSpPr/>
            <p:nvPr/>
          </p:nvSpPr>
          <p:spPr>
            <a:xfrm>
              <a:off x="7772725" y="4332400"/>
              <a:ext cx="80425" cy="177800"/>
            </a:xfrm>
            <a:custGeom>
              <a:avLst/>
              <a:gdLst/>
              <a:ahLst/>
              <a:cxnLst/>
              <a:rect l="l" t="t" r="r" b="b"/>
              <a:pathLst>
                <a:path w="3217" h="7112" extrusionOk="0">
                  <a:moveTo>
                    <a:pt x="367" y="0"/>
                  </a:moveTo>
                  <a:cubicBezTo>
                    <a:pt x="316" y="0"/>
                    <a:pt x="272" y="10"/>
                    <a:pt x="235" y="31"/>
                  </a:cubicBezTo>
                  <a:cubicBezTo>
                    <a:pt x="63" y="126"/>
                    <a:pt x="1" y="345"/>
                    <a:pt x="99" y="517"/>
                  </a:cubicBezTo>
                  <a:lnTo>
                    <a:pt x="104" y="524"/>
                  </a:lnTo>
                  <a:cubicBezTo>
                    <a:pt x="2775" y="5301"/>
                    <a:pt x="1583" y="6732"/>
                    <a:pt x="2238" y="7066"/>
                  </a:cubicBezTo>
                  <a:cubicBezTo>
                    <a:pt x="2299" y="7097"/>
                    <a:pt x="2356" y="7111"/>
                    <a:pt x="2410" y="7111"/>
                  </a:cubicBezTo>
                  <a:cubicBezTo>
                    <a:pt x="2951" y="7111"/>
                    <a:pt x="3164" y="5683"/>
                    <a:pt x="3178" y="5001"/>
                  </a:cubicBezTo>
                  <a:cubicBezTo>
                    <a:pt x="3217" y="2199"/>
                    <a:pt x="1113" y="0"/>
                    <a:pt x="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5"/>
            <p:cNvSpPr/>
            <p:nvPr/>
          </p:nvSpPr>
          <p:spPr>
            <a:xfrm>
              <a:off x="7500775" y="4213225"/>
              <a:ext cx="470850" cy="503350"/>
            </a:xfrm>
            <a:custGeom>
              <a:avLst/>
              <a:gdLst/>
              <a:ahLst/>
              <a:cxnLst/>
              <a:rect l="l" t="t" r="r" b="b"/>
              <a:pathLst>
                <a:path w="18834" h="20134" extrusionOk="0">
                  <a:moveTo>
                    <a:pt x="7995" y="542"/>
                  </a:moveTo>
                  <a:cubicBezTo>
                    <a:pt x="8382" y="542"/>
                    <a:pt x="8771" y="589"/>
                    <a:pt x="9156" y="681"/>
                  </a:cubicBezTo>
                  <a:cubicBezTo>
                    <a:pt x="15217" y="2125"/>
                    <a:pt x="18833" y="14717"/>
                    <a:pt x="13576" y="18577"/>
                  </a:cubicBezTo>
                  <a:cubicBezTo>
                    <a:pt x="12630" y="19273"/>
                    <a:pt x="11657" y="19583"/>
                    <a:pt x="10700" y="19583"/>
                  </a:cubicBezTo>
                  <a:cubicBezTo>
                    <a:pt x="5081" y="19583"/>
                    <a:pt x="0" y="8899"/>
                    <a:pt x="3986" y="2849"/>
                  </a:cubicBezTo>
                  <a:lnTo>
                    <a:pt x="3986" y="2849"/>
                  </a:lnTo>
                  <a:cubicBezTo>
                    <a:pt x="4029" y="2882"/>
                    <a:pt x="4081" y="2900"/>
                    <a:pt x="4134" y="2903"/>
                  </a:cubicBezTo>
                  <a:cubicBezTo>
                    <a:pt x="9163" y="2941"/>
                    <a:pt x="9210" y="5998"/>
                    <a:pt x="9210" y="6134"/>
                  </a:cubicBezTo>
                  <a:cubicBezTo>
                    <a:pt x="9208" y="6316"/>
                    <a:pt x="9346" y="6408"/>
                    <a:pt x="9484" y="6408"/>
                  </a:cubicBezTo>
                  <a:cubicBezTo>
                    <a:pt x="9619" y="6408"/>
                    <a:pt x="9754" y="6320"/>
                    <a:pt x="9757" y="6141"/>
                  </a:cubicBezTo>
                  <a:cubicBezTo>
                    <a:pt x="9757" y="6090"/>
                    <a:pt x="9759" y="4916"/>
                    <a:pt x="8745" y="3881"/>
                  </a:cubicBezTo>
                  <a:cubicBezTo>
                    <a:pt x="7802" y="2918"/>
                    <a:pt x="6318" y="2412"/>
                    <a:pt x="4340" y="2363"/>
                  </a:cubicBezTo>
                  <a:cubicBezTo>
                    <a:pt x="5353" y="1105"/>
                    <a:pt x="6662" y="542"/>
                    <a:pt x="7995" y="542"/>
                  </a:cubicBezTo>
                  <a:close/>
                  <a:moveTo>
                    <a:pt x="8001" y="0"/>
                  </a:moveTo>
                  <a:cubicBezTo>
                    <a:pt x="6470" y="0"/>
                    <a:pt x="3955" y="619"/>
                    <a:pt x="2635" y="4380"/>
                  </a:cubicBezTo>
                  <a:cubicBezTo>
                    <a:pt x="313" y="11014"/>
                    <a:pt x="4956" y="18901"/>
                    <a:pt x="9567" y="20000"/>
                  </a:cubicBezTo>
                  <a:cubicBezTo>
                    <a:pt x="9938" y="20089"/>
                    <a:pt x="10320" y="20133"/>
                    <a:pt x="10704" y="20133"/>
                  </a:cubicBezTo>
                  <a:cubicBezTo>
                    <a:pt x="13597" y="20133"/>
                    <a:pt x="16651" y="17620"/>
                    <a:pt x="16660" y="12488"/>
                  </a:cubicBezTo>
                  <a:cubicBezTo>
                    <a:pt x="16673" y="7670"/>
                    <a:pt x="13838" y="1233"/>
                    <a:pt x="9287" y="149"/>
                  </a:cubicBezTo>
                  <a:lnTo>
                    <a:pt x="9287" y="149"/>
                  </a:lnTo>
                  <a:lnTo>
                    <a:pt x="9287" y="149"/>
                  </a:lnTo>
                  <a:cubicBezTo>
                    <a:pt x="9287" y="149"/>
                    <a:pt x="9286" y="149"/>
                    <a:pt x="9286" y="149"/>
                  </a:cubicBezTo>
                  <a:cubicBezTo>
                    <a:pt x="9267" y="149"/>
                    <a:pt x="8753" y="0"/>
                    <a:pt x="8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2" name="Google Shape;1802;p55"/>
          <p:cNvSpPr/>
          <p:nvPr/>
        </p:nvSpPr>
        <p:spPr>
          <a:xfrm>
            <a:off x="598462" y="819208"/>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5"/>
          <p:cNvSpPr/>
          <p:nvPr/>
        </p:nvSpPr>
        <p:spPr>
          <a:xfrm>
            <a:off x="8269523" y="435101"/>
            <a:ext cx="444857" cy="447091"/>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5"/>
          <p:cNvSpPr/>
          <p:nvPr/>
        </p:nvSpPr>
        <p:spPr>
          <a:xfrm rot="-454636" flipH="1">
            <a:off x="7181511" y="1717718"/>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5"/>
          <p:cNvSpPr/>
          <p:nvPr/>
        </p:nvSpPr>
        <p:spPr>
          <a:xfrm>
            <a:off x="8053774" y="861175"/>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5"/>
          <p:cNvSpPr/>
          <p:nvPr/>
        </p:nvSpPr>
        <p:spPr>
          <a:xfrm flipH="1">
            <a:off x="519223" y="4384951"/>
            <a:ext cx="444857" cy="447091"/>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5"/>
          <p:cNvSpPr/>
          <p:nvPr/>
        </p:nvSpPr>
        <p:spPr>
          <a:xfrm flipH="1">
            <a:off x="1017174" y="4240650"/>
            <a:ext cx="278050" cy="279459"/>
          </a:xfrm>
          <a:custGeom>
            <a:avLst/>
            <a:gdLst/>
            <a:ahLst/>
            <a:cxnLst/>
            <a:rect l="l" t="t" r="r" b="b"/>
            <a:pathLst>
              <a:path w="5858" h="5888" extrusionOk="0">
                <a:moveTo>
                  <a:pt x="3433" y="0"/>
                </a:moveTo>
                <a:cubicBezTo>
                  <a:pt x="3353" y="0"/>
                  <a:pt x="3271" y="32"/>
                  <a:pt x="3210" y="102"/>
                </a:cubicBezTo>
                <a:lnTo>
                  <a:pt x="2197" y="1258"/>
                </a:lnTo>
                <a:cubicBezTo>
                  <a:pt x="2140" y="1323"/>
                  <a:pt x="2057" y="1359"/>
                  <a:pt x="1971" y="1359"/>
                </a:cubicBezTo>
                <a:cubicBezTo>
                  <a:pt x="1960" y="1359"/>
                  <a:pt x="1949" y="1358"/>
                  <a:pt x="1938" y="1357"/>
                </a:cubicBezTo>
                <a:lnTo>
                  <a:pt x="412" y="1177"/>
                </a:lnTo>
                <a:cubicBezTo>
                  <a:pt x="399" y="1176"/>
                  <a:pt x="386" y="1175"/>
                  <a:pt x="374" y="1175"/>
                </a:cubicBezTo>
                <a:cubicBezTo>
                  <a:pt x="150" y="1175"/>
                  <a:pt x="1" y="1424"/>
                  <a:pt x="121" y="1626"/>
                </a:cubicBezTo>
                <a:lnTo>
                  <a:pt x="907" y="2946"/>
                </a:lnTo>
                <a:cubicBezTo>
                  <a:pt x="957" y="3030"/>
                  <a:pt x="962" y="3133"/>
                  <a:pt x="921" y="3222"/>
                </a:cubicBezTo>
                <a:lnTo>
                  <a:pt x="280" y="4618"/>
                </a:lnTo>
                <a:cubicBezTo>
                  <a:pt x="185" y="4820"/>
                  <a:pt x="339" y="5040"/>
                  <a:pt x="547" y="5040"/>
                </a:cubicBezTo>
                <a:cubicBezTo>
                  <a:pt x="569" y="5040"/>
                  <a:pt x="592" y="5038"/>
                  <a:pt x="616" y="5032"/>
                </a:cubicBezTo>
                <a:lnTo>
                  <a:pt x="2114" y="4694"/>
                </a:lnTo>
                <a:cubicBezTo>
                  <a:pt x="2136" y="4689"/>
                  <a:pt x="2157" y="4687"/>
                  <a:pt x="2179" y="4687"/>
                </a:cubicBezTo>
                <a:cubicBezTo>
                  <a:pt x="2253" y="4687"/>
                  <a:pt x="2326" y="4714"/>
                  <a:pt x="2383" y="4765"/>
                </a:cubicBezTo>
                <a:lnTo>
                  <a:pt x="3511" y="5807"/>
                </a:lnTo>
                <a:cubicBezTo>
                  <a:pt x="3570" y="5863"/>
                  <a:pt x="3642" y="5888"/>
                  <a:pt x="3712" y="5888"/>
                </a:cubicBezTo>
                <a:cubicBezTo>
                  <a:pt x="3856" y="5888"/>
                  <a:pt x="3995" y="5782"/>
                  <a:pt x="4009" y="5617"/>
                </a:cubicBezTo>
                <a:lnTo>
                  <a:pt x="4151" y="4087"/>
                </a:lnTo>
                <a:cubicBezTo>
                  <a:pt x="4160" y="3989"/>
                  <a:pt x="4215" y="3902"/>
                  <a:pt x="4301" y="3854"/>
                </a:cubicBezTo>
                <a:lnTo>
                  <a:pt x="5641" y="3103"/>
                </a:lnTo>
                <a:cubicBezTo>
                  <a:pt x="5858" y="2983"/>
                  <a:pt x="5841" y="2667"/>
                  <a:pt x="5613" y="2569"/>
                </a:cubicBezTo>
                <a:lnTo>
                  <a:pt x="4202" y="1962"/>
                </a:lnTo>
                <a:cubicBezTo>
                  <a:pt x="4112" y="1923"/>
                  <a:pt x="4046" y="1843"/>
                  <a:pt x="4028" y="1747"/>
                </a:cubicBezTo>
                <a:lnTo>
                  <a:pt x="3727" y="241"/>
                </a:lnTo>
                <a:cubicBezTo>
                  <a:pt x="3698" y="89"/>
                  <a:pt x="3567" y="0"/>
                  <a:pt x="3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5"/>
          <p:cNvSpPr/>
          <p:nvPr/>
        </p:nvSpPr>
        <p:spPr>
          <a:xfrm>
            <a:off x="6480662" y="2600058"/>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5"/>
          <p:cNvSpPr/>
          <p:nvPr/>
        </p:nvSpPr>
        <p:spPr>
          <a:xfrm>
            <a:off x="8714387" y="1848858"/>
            <a:ext cx="233285" cy="261483"/>
          </a:xfrm>
          <a:custGeom>
            <a:avLst/>
            <a:gdLst/>
            <a:ahLst/>
            <a:cxnLst/>
            <a:rect l="l" t="t" r="r" b="b"/>
            <a:pathLst>
              <a:path w="9994" h="11202" extrusionOk="0">
                <a:moveTo>
                  <a:pt x="4999" y="0"/>
                </a:moveTo>
                <a:cubicBezTo>
                  <a:pt x="4876" y="0"/>
                  <a:pt x="4753" y="66"/>
                  <a:pt x="4695" y="198"/>
                </a:cubicBezTo>
                <a:cubicBezTo>
                  <a:pt x="4129" y="1477"/>
                  <a:pt x="3876" y="3009"/>
                  <a:pt x="3781" y="4387"/>
                </a:cubicBezTo>
                <a:cubicBezTo>
                  <a:pt x="2601" y="4489"/>
                  <a:pt x="1321" y="4747"/>
                  <a:pt x="268" y="5277"/>
                </a:cubicBezTo>
                <a:cubicBezTo>
                  <a:pt x="7" y="5410"/>
                  <a:pt x="0" y="5789"/>
                  <a:pt x="268" y="5924"/>
                </a:cubicBezTo>
                <a:cubicBezTo>
                  <a:pt x="1317" y="6453"/>
                  <a:pt x="2592" y="6711"/>
                  <a:pt x="3776" y="6813"/>
                </a:cubicBezTo>
                <a:cubicBezTo>
                  <a:pt x="3874" y="8322"/>
                  <a:pt x="4389" y="10964"/>
                  <a:pt x="4856" y="11172"/>
                </a:cubicBezTo>
                <a:cubicBezTo>
                  <a:pt x="4903" y="11192"/>
                  <a:pt x="4951" y="11202"/>
                  <a:pt x="4999" y="11202"/>
                </a:cubicBezTo>
                <a:cubicBezTo>
                  <a:pt x="5136" y="11202"/>
                  <a:pt x="5266" y="11123"/>
                  <a:pt x="5324" y="10990"/>
                </a:cubicBezTo>
                <a:cubicBezTo>
                  <a:pt x="5886" y="9718"/>
                  <a:pt x="6135" y="8184"/>
                  <a:pt x="6225" y="6807"/>
                </a:cubicBezTo>
                <a:cubicBezTo>
                  <a:pt x="7406" y="6700"/>
                  <a:pt x="8689" y="6437"/>
                  <a:pt x="9744" y="5905"/>
                </a:cubicBezTo>
                <a:cubicBezTo>
                  <a:pt x="9994" y="5780"/>
                  <a:pt x="9994" y="5421"/>
                  <a:pt x="9744" y="5296"/>
                </a:cubicBezTo>
                <a:cubicBezTo>
                  <a:pt x="8690" y="4764"/>
                  <a:pt x="7403" y="4500"/>
                  <a:pt x="6218" y="4394"/>
                </a:cubicBezTo>
                <a:cubicBezTo>
                  <a:pt x="6123" y="3003"/>
                  <a:pt x="5868" y="1471"/>
                  <a:pt x="5304" y="198"/>
                </a:cubicBezTo>
                <a:cubicBezTo>
                  <a:pt x="5246" y="66"/>
                  <a:pt x="5123" y="0"/>
                  <a:pt x="4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5"/>
          <p:cNvSpPr/>
          <p:nvPr/>
        </p:nvSpPr>
        <p:spPr>
          <a:xfrm rot="454636">
            <a:off x="1674061" y="370868"/>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5"/>
          <p:cNvSpPr/>
          <p:nvPr/>
        </p:nvSpPr>
        <p:spPr>
          <a:xfrm rot="454636">
            <a:off x="2025061" y="4534293"/>
            <a:ext cx="236828" cy="328286"/>
          </a:xfrm>
          <a:custGeom>
            <a:avLst/>
            <a:gdLst/>
            <a:ahLst/>
            <a:cxnLst/>
            <a:rect l="l" t="t" r="r" b="b"/>
            <a:pathLst>
              <a:path w="9449" h="13098" extrusionOk="0">
                <a:moveTo>
                  <a:pt x="7818" y="0"/>
                </a:moveTo>
                <a:cubicBezTo>
                  <a:pt x="7686" y="0"/>
                  <a:pt x="7569" y="56"/>
                  <a:pt x="7490" y="165"/>
                </a:cubicBezTo>
                <a:cubicBezTo>
                  <a:pt x="7356" y="346"/>
                  <a:pt x="7302" y="449"/>
                  <a:pt x="7611" y="821"/>
                </a:cubicBezTo>
                <a:cubicBezTo>
                  <a:pt x="7851" y="1109"/>
                  <a:pt x="8089" y="1399"/>
                  <a:pt x="8231" y="1748"/>
                </a:cubicBezTo>
                <a:cubicBezTo>
                  <a:pt x="8529" y="2475"/>
                  <a:pt x="8205" y="3136"/>
                  <a:pt x="7446" y="3327"/>
                </a:cubicBezTo>
                <a:cubicBezTo>
                  <a:pt x="7177" y="3394"/>
                  <a:pt x="6894" y="3405"/>
                  <a:pt x="6618" y="3438"/>
                </a:cubicBezTo>
                <a:cubicBezTo>
                  <a:pt x="5966" y="3513"/>
                  <a:pt x="5326" y="3626"/>
                  <a:pt x="4756" y="3985"/>
                </a:cubicBezTo>
                <a:cubicBezTo>
                  <a:pt x="4047" y="4434"/>
                  <a:pt x="3754" y="5079"/>
                  <a:pt x="3916" y="5890"/>
                </a:cubicBezTo>
                <a:cubicBezTo>
                  <a:pt x="3967" y="6134"/>
                  <a:pt x="4041" y="6372"/>
                  <a:pt x="4132" y="6716"/>
                </a:cubicBezTo>
                <a:cubicBezTo>
                  <a:pt x="4146" y="6762"/>
                  <a:pt x="4199" y="6911"/>
                  <a:pt x="4238" y="7059"/>
                </a:cubicBezTo>
                <a:cubicBezTo>
                  <a:pt x="4484" y="8010"/>
                  <a:pt x="4256" y="8339"/>
                  <a:pt x="3304" y="8418"/>
                </a:cubicBezTo>
                <a:cubicBezTo>
                  <a:pt x="3281" y="8420"/>
                  <a:pt x="3258" y="8420"/>
                  <a:pt x="3236" y="8420"/>
                </a:cubicBezTo>
                <a:cubicBezTo>
                  <a:pt x="3197" y="8420"/>
                  <a:pt x="3158" y="8419"/>
                  <a:pt x="3119" y="8419"/>
                </a:cubicBezTo>
                <a:cubicBezTo>
                  <a:pt x="3087" y="8419"/>
                  <a:pt x="3055" y="8420"/>
                  <a:pt x="3024" y="8424"/>
                </a:cubicBezTo>
                <a:cubicBezTo>
                  <a:pt x="2468" y="8492"/>
                  <a:pt x="1919" y="8586"/>
                  <a:pt x="1392" y="8786"/>
                </a:cubicBezTo>
                <a:cubicBezTo>
                  <a:pt x="412" y="9157"/>
                  <a:pt x="0" y="9893"/>
                  <a:pt x="235" y="10920"/>
                </a:cubicBezTo>
                <a:cubicBezTo>
                  <a:pt x="375" y="11534"/>
                  <a:pt x="696" y="12072"/>
                  <a:pt x="1002" y="12612"/>
                </a:cubicBezTo>
                <a:cubicBezTo>
                  <a:pt x="1110" y="12804"/>
                  <a:pt x="1286" y="12940"/>
                  <a:pt x="1482" y="13046"/>
                </a:cubicBezTo>
                <a:cubicBezTo>
                  <a:pt x="1548" y="13081"/>
                  <a:pt x="1616" y="13098"/>
                  <a:pt x="1682" y="13098"/>
                </a:cubicBezTo>
                <a:cubicBezTo>
                  <a:pt x="1854" y="13098"/>
                  <a:pt x="2011" y="12983"/>
                  <a:pt x="2071" y="12790"/>
                </a:cubicBezTo>
                <a:cubicBezTo>
                  <a:pt x="2148" y="12542"/>
                  <a:pt x="2124" y="12310"/>
                  <a:pt x="2003" y="12072"/>
                </a:cubicBezTo>
                <a:cubicBezTo>
                  <a:pt x="1806" y="11685"/>
                  <a:pt x="1610" y="11295"/>
                  <a:pt x="1460" y="10887"/>
                </a:cubicBezTo>
                <a:cubicBezTo>
                  <a:pt x="1230" y="10256"/>
                  <a:pt x="1347" y="10044"/>
                  <a:pt x="1971" y="9849"/>
                </a:cubicBezTo>
                <a:cubicBezTo>
                  <a:pt x="2508" y="9681"/>
                  <a:pt x="3057" y="9597"/>
                  <a:pt x="3621" y="9567"/>
                </a:cubicBezTo>
                <a:cubicBezTo>
                  <a:pt x="4441" y="9525"/>
                  <a:pt x="5032" y="9107"/>
                  <a:pt x="5339" y="8342"/>
                </a:cubicBezTo>
                <a:cubicBezTo>
                  <a:pt x="5543" y="7834"/>
                  <a:pt x="5518" y="7305"/>
                  <a:pt x="5380" y="6782"/>
                </a:cubicBezTo>
                <a:cubicBezTo>
                  <a:pt x="5301" y="6482"/>
                  <a:pt x="5190" y="6189"/>
                  <a:pt x="5120" y="5887"/>
                </a:cubicBezTo>
                <a:cubicBezTo>
                  <a:pt x="4974" y="5263"/>
                  <a:pt x="5096" y="5033"/>
                  <a:pt x="5698" y="4821"/>
                </a:cubicBezTo>
                <a:cubicBezTo>
                  <a:pt x="6198" y="4645"/>
                  <a:pt x="6719" y="4579"/>
                  <a:pt x="7250" y="4533"/>
                </a:cubicBezTo>
                <a:cubicBezTo>
                  <a:pt x="8567" y="4419"/>
                  <a:pt x="9448" y="3476"/>
                  <a:pt x="9424" y="2185"/>
                </a:cubicBezTo>
                <a:cubicBezTo>
                  <a:pt x="9410" y="1314"/>
                  <a:pt x="8890" y="687"/>
                  <a:pt x="8241" y="170"/>
                </a:cubicBezTo>
                <a:cubicBezTo>
                  <a:pt x="8097" y="55"/>
                  <a:pt x="7950"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5"/>
          <p:cNvSpPr/>
          <p:nvPr/>
        </p:nvSpPr>
        <p:spPr>
          <a:xfrm>
            <a:off x="2745300" y="3960175"/>
            <a:ext cx="3829500" cy="71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37"/>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Посттравматичний синдром</a:t>
            </a:r>
            <a:endParaRPr b="1">
              <a:latin typeface="Montserrat"/>
              <a:ea typeface="Montserrat"/>
              <a:cs typeface="Montserrat"/>
              <a:sym typeface="Montserrat"/>
            </a:endParaRPr>
          </a:p>
        </p:txBody>
      </p:sp>
      <p:sp>
        <p:nvSpPr>
          <p:cNvPr id="1590" name="Google Shape;1590;p37"/>
          <p:cNvSpPr txBox="1">
            <a:spLocks noGrp="1"/>
          </p:cNvSpPr>
          <p:nvPr>
            <p:ph type="body" idx="1"/>
          </p:nvPr>
        </p:nvSpPr>
        <p:spPr>
          <a:xfrm>
            <a:off x="720000" y="1221325"/>
            <a:ext cx="7704000" cy="338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n" sz="2000">
                <a:latin typeface="Montserrat"/>
                <a:ea typeface="Montserrat"/>
                <a:cs typeface="Montserrat"/>
                <a:sym typeface="Montserrat"/>
              </a:rPr>
              <a:t>Посттравматичний синдром, «в’єтнамський синдром»,</a:t>
            </a:r>
            <a:endParaRPr sz="2000">
              <a:latin typeface="Montserrat"/>
              <a:ea typeface="Montserrat"/>
              <a:cs typeface="Montserrat"/>
              <a:sym typeface="Montserrat"/>
            </a:endParaRPr>
          </a:p>
          <a:p>
            <a:pPr marL="0" lvl="0" indent="0" algn="l" rtl="0">
              <a:spcBef>
                <a:spcPts val="0"/>
              </a:spcBef>
              <a:spcAft>
                <a:spcPts val="0"/>
              </a:spcAft>
              <a:buNone/>
            </a:pPr>
            <a:r>
              <a:rPr lang="en" sz="2000">
                <a:latin typeface="Montserrat"/>
                <a:ea typeface="Montserrat"/>
                <a:cs typeface="Montserrat"/>
                <a:sym typeface="Montserrat"/>
              </a:rPr>
              <a:t>«афганський синдром» (американці називають його Combat  stress) це важкий психічний стан, різновид тривожного  розладу після психотравмуючих ситуацій, як, наприклад,  військових дій, важкої фізичної травми, сексуального  насильства, або загрози смерті, що виходять за межі  звичайного людського досвіду і проявляється в період від шести місяців до десяти років після перенесення одноразової або повторюваної психологічної  травми.</a:t>
            </a:r>
            <a:endParaRPr sz="20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1595" name="Google Shape;1595;p38"/>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Посттравматичний синдром</a:t>
            </a:r>
            <a:endParaRPr b="1">
              <a:latin typeface="Montserrat"/>
              <a:ea typeface="Montserrat"/>
              <a:cs typeface="Montserrat"/>
              <a:sym typeface="Montserrat"/>
            </a:endParaRPr>
          </a:p>
        </p:txBody>
      </p:sp>
      <p:sp>
        <p:nvSpPr>
          <p:cNvPr id="1596" name="Google Shape;1596;p38"/>
          <p:cNvSpPr txBox="1">
            <a:spLocks noGrp="1"/>
          </p:cNvSpPr>
          <p:nvPr>
            <p:ph type="body" idx="1"/>
          </p:nvPr>
        </p:nvSpPr>
        <p:spPr>
          <a:xfrm>
            <a:off x="720000" y="1221325"/>
            <a:ext cx="7704000" cy="338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Montserrat"/>
                <a:ea typeface="Montserrat"/>
                <a:cs typeface="Montserrat"/>
                <a:sym typeface="Montserrat"/>
              </a:rPr>
              <a:t>При ПТСР , «синдромі АТО» проявляється група характерних симптомів, таких як психопатологічні переживання, високий рівень тривожності, випадання пам’яті  про травмуючі події, небажання  згадувати такі події, або навпаки часте, повторне  нагадування, уявлення і переживання травматичних,</a:t>
            </a:r>
            <a:endParaRPr sz="20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p39"/>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Ризикові категорії</a:t>
            </a:r>
            <a:endParaRPr b="1">
              <a:latin typeface="Montserrat"/>
              <a:ea typeface="Montserrat"/>
              <a:cs typeface="Montserrat"/>
              <a:sym typeface="Montserrat"/>
            </a:endParaRPr>
          </a:p>
        </p:txBody>
      </p:sp>
      <p:sp>
        <p:nvSpPr>
          <p:cNvPr id="1602" name="Google Shape;1602;p39"/>
          <p:cNvSpPr txBox="1">
            <a:spLocks noGrp="1"/>
          </p:cNvSpPr>
          <p:nvPr>
            <p:ph type="body" idx="1"/>
          </p:nvPr>
        </p:nvSpPr>
        <p:spPr>
          <a:xfrm>
            <a:off x="720000" y="1221325"/>
            <a:ext cx="7704000" cy="3387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Служба в силових структурах</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Контрактна служба</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МНС</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Char char="●"/>
            </a:pPr>
            <a:r>
              <a:rPr lang="en" sz="2000">
                <a:latin typeface="Montserrat"/>
                <a:ea typeface="Montserrat"/>
                <a:cs typeface="Montserrat"/>
                <a:sym typeface="Montserrat"/>
              </a:rPr>
              <a:t>Діти в зонах воєнних дій</a:t>
            </a:r>
            <a:endParaRPr sz="2000">
              <a:latin typeface="Montserrat"/>
              <a:ea typeface="Montserrat"/>
              <a:cs typeface="Montserrat"/>
              <a:sym typeface="Montserrat"/>
            </a:endParaRPr>
          </a:p>
        </p:txBody>
      </p:sp>
      <p:pic>
        <p:nvPicPr>
          <p:cNvPr id="1603" name="Google Shape;1603;p39"/>
          <p:cNvPicPr preferRelativeResize="0"/>
          <p:nvPr/>
        </p:nvPicPr>
        <p:blipFill rotWithShape="1">
          <a:blip r:embed="rId3">
            <a:alphaModFix/>
          </a:blip>
          <a:srcRect l="20402" t="21457" r="15457"/>
          <a:stretch/>
        </p:blipFill>
        <p:spPr>
          <a:xfrm>
            <a:off x="4817325" y="1624975"/>
            <a:ext cx="4326676" cy="3518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7"/>
        <p:cNvGrpSpPr/>
        <p:nvPr/>
      </p:nvGrpSpPr>
      <p:grpSpPr>
        <a:xfrm>
          <a:off x="0" y="0"/>
          <a:ext cx="0" cy="0"/>
          <a:chOff x="0" y="0"/>
          <a:chExt cx="0" cy="0"/>
        </a:xfrm>
      </p:grpSpPr>
      <p:sp>
        <p:nvSpPr>
          <p:cNvPr id="1608" name="Google Shape;1608;p40"/>
          <p:cNvSpPr txBox="1">
            <a:spLocks noGrp="1"/>
          </p:cNvSpPr>
          <p:nvPr>
            <p:ph type="title"/>
          </p:nvPr>
        </p:nvSpPr>
        <p:spPr>
          <a:xfrm>
            <a:off x="1284000" y="540000"/>
            <a:ext cx="65760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10%</a:t>
            </a:r>
            <a:endParaRPr/>
          </a:p>
        </p:txBody>
      </p:sp>
      <p:sp>
        <p:nvSpPr>
          <p:cNvPr id="1609" name="Google Shape;1609;p40"/>
          <p:cNvSpPr txBox="1">
            <a:spLocks noGrp="1"/>
          </p:cNvSpPr>
          <p:nvPr>
            <p:ph type="subTitle" idx="1"/>
          </p:nvPr>
        </p:nvSpPr>
        <p:spPr>
          <a:xfrm>
            <a:off x="1284000" y="1246025"/>
            <a:ext cx="6576000" cy="4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ontserrat"/>
                <a:ea typeface="Montserrat"/>
                <a:cs typeface="Montserrat"/>
                <a:sym typeface="Montserrat"/>
              </a:rPr>
              <a:t>ПТСР у свідків подій</a:t>
            </a:r>
            <a:endParaRPr>
              <a:latin typeface="Montserrat"/>
              <a:ea typeface="Montserrat"/>
              <a:cs typeface="Montserrat"/>
              <a:sym typeface="Montserrat"/>
            </a:endParaRPr>
          </a:p>
        </p:txBody>
      </p:sp>
      <p:sp>
        <p:nvSpPr>
          <p:cNvPr id="1610" name="Google Shape;1610;p40"/>
          <p:cNvSpPr txBox="1">
            <a:spLocks noGrp="1"/>
          </p:cNvSpPr>
          <p:nvPr>
            <p:ph type="title" idx="2"/>
          </p:nvPr>
        </p:nvSpPr>
        <p:spPr>
          <a:xfrm>
            <a:off x="1284000" y="1996138"/>
            <a:ext cx="65760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95%</a:t>
            </a:r>
            <a:endParaRPr/>
          </a:p>
        </p:txBody>
      </p:sp>
      <p:sp>
        <p:nvSpPr>
          <p:cNvPr id="1611" name="Google Shape;1611;p40"/>
          <p:cNvSpPr txBox="1">
            <a:spLocks noGrp="1"/>
          </p:cNvSpPr>
          <p:nvPr>
            <p:ph type="subTitle" idx="3"/>
          </p:nvPr>
        </p:nvSpPr>
        <p:spPr>
          <a:xfrm>
            <a:off x="1284000" y="2702163"/>
            <a:ext cx="6576000" cy="4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ontserrat"/>
                <a:ea typeface="Montserrat"/>
                <a:cs typeface="Montserrat"/>
                <a:sym typeface="Montserrat"/>
              </a:rPr>
              <a:t>ПТСР у важко потерпілих від конфліктів</a:t>
            </a:r>
            <a:endParaRPr>
              <a:latin typeface="Montserrat"/>
              <a:ea typeface="Montserrat"/>
              <a:cs typeface="Montserrat"/>
              <a:sym typeface="Montserrat"/>
            </a:endParaRPr>
          </a:p>
        </p:txBody>
      </p:sp>
      <p:sp>
        <p:nvSpPr>
          <p:cNvPr id="1612" name="Google Shape;1612;p40"/>
          <p:cNvSpPr txBox="1">
            <a:spLocks noGrp="1"/>
          </p:cNvSpPr>
          <p:nvPr>
            <p:ph type="title" idx="4"/>
          </p:nvPr>
        </p:nvSpPr>
        <p:spPr>
          <a:xfrm>
            <a:off x="1284000" y="3452288"/>
            <a:ext cx="65760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30%</a:t>
            </a:r>
            <a:endParaRPr/>
          </a:p>
        </p:txBody>
      </p:sp>
      <p:sp>
        <p:nvSpPr>
          <p:cNvPr id="1613" name="Google Shape;1613;p40"/>
          <p:cNvSpPr txBox="1">
            <a:spLocks noGrp="1"/>
          </p:cNvSpPr>
          <p:nvPr>
            <p:ph type="subTitle" idx="5"/>
          </p:nvPr>
        </p:nvSpPr>
        <p:spPr>
          <a:xfrm>
            <a:off x="1284000" y="4158313"/>
            <a:ext cx="6576000" cy="4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ontserrat"/>
                <a:ea typeface="Montserrat"/>
                <a:cs typeface="Montserrat"/>
                <a:sym typeface="Montserrat"/>
              </a:rPr>
              <a:t>ПТСР у ветеранів в’єтнамської війни</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pic>
        <p:nvPicPr>
          <p:cNvPr id="1618" name="Google Shape;1618;p41"/>
          <p:cNvPicPr preferRelativeResize="0"/>
          <p:nvPr/>
        </p:nvPicPr>
        <p:blipFill>
          <a:blip r:embed="rId3">
            <a:alphaModFix/>
          </a:blip>
          <a:stretch>
            <a:fillRect/>
          </a:stretch>
        </p:blipFill>
        <p:spPr>
          <a:xfrm>
            <a:off x="1291138" y="152400"/>
            <a:ext cx="6719485" cy="4838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42"/>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Концепції ПТСР</a:t>
            </a:r>
            <a:endParaRPr b="1">
              <a:latin typeface="Montserrat"/>
              <a:ea typeface="Montserrat"/>
              <a:cs typeface="Montserrat"/>
              <a:sym typeface="Montserrat"/>
            </a:endParaRPr>
          </a:p>
        </p:txBody>
      </p:sp>
      <p:sp>
        <p:nvSpPr>
          <p:cNvPr id="1624" name="Google Shape;1624;p42"/>
          <p:cNvSpPr txBox="1">
            <a:spLocks noGrp="1"/>
          </p:cNvSpPr>
          <p:nvPr>
            <p:ph type="body" idx="1"/>
          </p:nvPr>
        </p:nvSpPr>
        <p:spPr>
          <a:xfrm>
            <a:off x="720000" y="1221325"/>
            <a:ext cx="7704000" cy="3387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chemeClr val="dk2"/>
                </a:solidFill>
                <a:latin typeface="Montserrat"/>
                <a:ea typeface="Montserrat"/>
                <a:cs typeface="Montserrat"/>
                <a:sym typeface="Montserrat"/>
              </a:rPr>
              <a:t>1.«Модель хвороби» заснована на наявності довоєнного внутрішньоособистісного конфлікту, який активізується переживаннями  війни і призводить до «травматичного неврозу» (Кардинер А.).</a:t>
            </a:r>
            <a:endParaRPr sz="20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29" name="Google Shape;1629;p43"/>
          <p:cNvSpPr txBox="1">
            <a:spLocks noGrp="1"/>
          </p:cNvSpPr>
          <p:nvPr>
            <p:ph type="title"/>
          </p:nvPr>
        </p:nvSpPr>
        <p:spPr>
          <a:xfrm>
            <a:off x="720000" y="535000"/>
            <a:ext cx="77040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ontserrat"/>
                <a:ea typeface="Montserrat"/>
                <a:cs typeface="Montserrat"/>
                <a:sym typeface="Montserrat"/>
              </a:rPr>
              <a:t>Концепції ПТСР</a:t>
            </a:r>
            <a:endParaRPr b="1">
              <a:latin typeface="Montserrat"/>
              <a:ea typeface="Montserrat"/>
              <a:cs typeface="Montserrat"/>
              <a:sym typeface="Montserrat"/>
            </a:endParaRPr>
          </a:p>
        </p:txBody>
      </p:sp>
      <p:sp>
        <p:nvSpPr>
          <p:cNvPr id="1630" name="Google Shape;1630;p43"/>
          <p:cNvSpPr txBox="1">
            <a:spLocks noGrp="1"/>
          </p:cNvSpPr>
          <p:nvPr>
            <p:ph type="body" idx="1"/>
          </p:nvPr>
        </p:nvSpPr>
        <p:spPr>
          <a:xfrm>
            <a:off x="720000" y="1221325"/>
            <a:ext cx="7704000" cy="3387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chemeClr val="dk2"/>
                </a:solidFill>
                <a:latin typeface="Montserrat"/>
                <a:ea typeface="Montserrat"/>
                <a:cs typeface="Montserrat"/>
                <a:sym typeface="Montserrat"/>
              </a:rPr>
              <a:t>2. Відповідно до «моделі витривалості» вважається, що у людини, яка бере  участь у військових діях, є якась межа здатності переносити ці військові дії.  Після цього наступає психологічна декомпенсація, тобто невроз стає нормою і  має назву «бойового виснаження» (Камерон, 1963).</a:t>
            </a:r>
            <a:endParaRPr sz="20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Learning Feelings and Emotions for Pre-K by Slidesgo">
  <a:themeElements>
    <a:clrScheme name="Simple Light">
      <a:dk1>
        <a:srgbClr val="4D3A85"/>
      </a:dk1>
      <a:lt1>
        <a:srgbClr val="FFCE00"/>
      </a:lt1>
      <a:dk2>
        <a:srgbClr val="000000"/>
      </a:dk2>
      <a:lt2>
        <a:srgbClr val="845EF9"/>
      </a:lt2>
      <a:accent1>
        <a:srgbClr val="3C1DA1"/>
      </a:accent1>
      <a:accent2>
        <a:srgbClr val="00D4FC"/>
      </a:accent2>
      <a:accent3>
        <a:srgbClr val="FF8CDB"/>
      </a:accent3>
      <a:accent4>
        <a:srgbClr val="D811AD"/>
      </a:accent4>
      <a:accent5>
        <a:srgbClr val="E38921"/>
      </a:accent5>
      <a:accent6>
        <a:srgbClr val="FFFFFF"/>
      </a:accent6>
      <a:hlink>
        <a:srgbClr val="00D4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Экран (16:9)</PresentationFormat>
  <Paragraphs>81</Paragraphs>
  <Slides>21</Slides>
  <Notes>21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21</vt:i4>
      </vt:variant>
    </vt:vector>
  </HeadingPairs>
  <TitlesOfParts>
    <vt:vector size="31" baseType="lpstr">
      <vt:lpstr>Times New Roman</vt:lpstr>
      <vt:lpstr>Corbel</vt:lpstr>
      <vt:lpstr>Montserrat</vt:lpstr>
      <vt:lpstr>Bebas Neue</vt:lpstr>
      <vt:lpstr>Bowlby One SC</vt:lpstr>
      <vt:lpstr>Poppins</vt:lpstr>
      <vt:lpstr>Anaheim</vt:lpstr>
      <vt:lpstr>Arial</vt:lpstr>
      <vt:lpstr>Roboto Condensed Light</vt:lpstr>
      <vt:lpstr>Learning Feelings and Emotions for Pre-K by Slidesgo</vt:lpstr>
      <vt:lpstr>Посттравматичний стресовий розлад (ПТСР)</vt:lpstr>
      <vt:lpstr>ПОСТТРАВМАТИЧНИЙ СТРЕСОВИЙ РОЗЛАД</vt:lpstr>
      <vt:lpstr>Посттравматичний синдром</vt:lpstr>
      <vt:lpstr>Посттравматичний синдром</vt:lpstr>
      <vt:lpstr>Ризикові категорії</vt:lpstr>
      <vt:lpstr>10%</vt:lpstr>
      <vt:lpstr>Презентация PowerPoint</vt:lpstr>
      <vt:lpstr>Концепції ПТСР</vt:lpstr>
      <vt:lpstr>Концепції ПТСР</vt:lpstr>
      <vt:lpstr>Концепції ПТСР</vt:lpstr>
      <vt:lpstr>Концепції ПТСР</vt:lpstr>
      <vt:lpstr>Презентация PowerPoint</vt:lpstr>
      <vt:lpstr>Діагностика ПТСР</vt:lpstr>
      <vt:lpstr>Діагностика ПТСР</vt:lpstr>
      <vt:lpstr>Діагностика ПТСР</vt:lpstr>
      <vt:lpstr>Діагностика ПТСР</vt:lpstr>
      <vt:lpstr>Презентация PowerPoint</vt:lpstr>
      <vt:lpstr>Як домогти хворому</vt:lpstr>
      <vt:lpstr>Як домогти хворому</vt:lpstr>
      <vt:lpstr>Використані джерела</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Посттравматичний стресовий розлад (ПТСР)</dc:title>
  <cp:lastModifiedBy>Пользователь Windows</cp:lastModifiedBy>
  <cp:revision>1</cp:revision>
  <dcterms:modified xsi:type="dcterms:W3CDTF">2021-12-08T18:56:25Z</dcterms:modified>
</cp:coreProperties>
</file>